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59" r:id="rId2"/>
    <p:sldMasterId id="2147483665" r:id="rId3"/>
  </p:sldMasterIdLst>
  <p:notesMasterIdLst>
    <p:notesMasterId r:id="rId20"/>
  </p:notesMasterIdLst>
  <p:handoutMasterIdLst>
    <p:handoutMasterId r:id="rId21"/>
  </p:handoutMasterIdLst>
  <p:sldIdLst>
    <p:sldId id="1131" r:id="rId4"/>
    <p:sldId id="1128" r:id="rId5"/>
    <p:sldId id="1432" r:id="rId6"/>
    <p:sldId id="1469" r:id="rId7"/>
    <p:sldId id="1434" r:id="rId8"/>
    <p:sldId id="1470" r:id="rId9"/>
    <p:sldId id="1437" r:id="rId10"/>
    <p:sldId id="1438" r:id="rId11"/>
    <p:sldId id="1439" r:id="rId12"/>
    <p:sldId id="1472" r:id="rId13"/>
    <p:sldId id="1440" r:id="rId14"/>
    <p:sldId id="1473" r:id="rId15"/>
    <p:sldId id="1442" r:id="rId16"/>
    <p:sldId id="1474" r:id="rId17"/>
    <p:sldId id="1441" r:id="rId18"/>
    <p:sldId id="1113" r:id="rId19"/>
  </p:sldIdLst>
  <p:sldSz cx="9144000" cy="5143500" type="screen16x9"/>
  <p:notesSz cx="6794500" cy="9921875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" userDrawn="1">
          <p15:clr>
            <a:srgbClr val="A4A3A4"/>
          </p15:clr>
        </p15:guide>
        <p15:guide id="2" orient="horz" pos="3049" userDrawn="1">
          <p15:clr>
            <a:srgbClr val="A4A3A4"/>
          </p15:clr>
        </p15:guide>
        <p15:guide id="3" orient="horz" pos="2620" userDrawn="1">
          <p15:clr>
            <a:srgbClr val="A4A3A4"/>
          </p15:clr>
        </p15:guide>
        <p15:guide id="4" pos="2880">
          <p15:clr>
            <a:srgbClr val="A4A3A4"/>
          </p15:clr>
        </p15:guide>
        <p15:guide id="6" pos="5547" userDrawn="1">
          <p15:clr>
            <a:srgbClr val="A4A3A4"/>
          </p15:clr>
        </p15:guide>
        <p15:guide id="7" pos="641" userDrawn="1">
          <p15:clr>
            <a:srgbClr val="A4A3A4"/>
          </p15:clr>
        </p15:guide>
        <p15:guide id="8" orient="horz" pos="382" userDrawn="1">
          <p15:clr>
            <a:srgbClr val="A4A3A4"/>
          </p15:clr>
        </p15:guide>
        <p15:guide id="9" pos="2594" userDrawn="1">
          <p15:clr>
            <a:srgbClr val="A4A3A4"/>
          </p15:clr>
        </p15:guide>
        <p15:guide id="10" pos="880" userDrawn="1">
          <p15:clr>
            <a:srgbClr val="A4A3A4"/>
          </p15:clr>
        </p15:guide>
        <p15:guide id="11" pos="2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a Lee" initials="RL" lastIdx="4" clrIdx="0">
    <p:extLst>
      <p:ext uri="{19B8F6BF-5375-455C-9EA6-DF929625EA0E}">
        <p15:presenceInfo xmlns:p15="http://schemas.microsoft.com/office/powerpoint/2012/main" userId="Reina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D6CB9"/>
    <a:srgbClr val="0372BC"/>
    <a:srgbClr val="262673"/>
    <a:srgbClr val="0000FF"/>
    <a:srgbClr val="0070C0"/>
    <a:srgbClr val="17375E"/>
    <a:srgbClr val="F2F2F4"/>
    <a:srgbClr val="E9F0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7550" autoAdjust="0"/>
  </p:normalViewPr>
  <p:slideViewPr>
    <p:cSldViewPr>
      <p:cViewPr>
        <p:scale>
          <a:sx n="78" d="100"/>
          <a:sy n="78" d="100"/>
        </p:scale>
        <p:origin x="952" y="48"/>
      </p:cViewPr>
      <p:guideLst>
        <p:guide orient="horz" pos="953"/>
        <p:guide orient="horz" pos="3049"/>
        <p:guide orient="horz" pos="2620"/>
        <p:guide pos="2880"/>
        <p:guide pos="5547"/>
        <p:guide pos="641"/>
        <p:guide orient="horz" pos="382"/>
        <p:guide pos="2594"/>
        <p:guide pos="880"/>
        <p:guide pos="2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696"/>
    </p:cViewPr>
  </p:sorterViewPr>
  <p:notesViewPr>
    <p:cSldViewPr>
      <p:cViewPr varScale="1">
        <p:scale>
          <a:sx n="47" d="100"/>
          <a:sy n="47" d="100"/>
        </p:scale>
        <p:origin x="2312" y="60"/>
      </p:cViewPr>
      <p:guideLst>
        <p:guide orient="horz" pos="3125"/>
        <p:guide pos="2140"/>
      </p:guideLst>
    </p:cSldViewPr>
  </p:notesViewPr>
  <p:gridSpacing cx="75609" cy="7560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549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549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340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fld id="{99065028-BD7B-4BEE-8B96-E802009357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8071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43" tIns="45971" rIns="91943" bIns="45971" numCol="1" anchor="t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43" tIns="45971" rIns="91943" bIns="45971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3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1700"/>
            <a:ext cx="5435600" cy="446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43" tIns="45971" rIns="91943" bIns="459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43" tIns="45971" rIns="91943" bIns="45971" numCol="1" anchor="b" anchorCtr="0" compatLnSpc="1">
            <a:prstTxWarp prst="textNoShape">
              <a:avLst/>
            </a:prstTxWarp>
          </a:bodyPr>
          <a:lstStyle>
            <a:lvl1pPr algn="l" defTabSz="91916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943" tIns="45971" rIns="91943" bIns="45971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fld id="{686BDDF0-BDFE-4E01-8610-28031AB5484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0635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808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696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9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9088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9905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eaLnBrk="1" fontAlgn="auto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337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695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2101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9813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537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82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5769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999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BDDF0-BDFE-4E01-8610-28031AB5484D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391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672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8BE121-054C-43D9-AC7E-6B081259E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5D0C1-7825-4640-B908-C6BB0B49F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54" y="1636006"/>
            <a:ext cx="7766892" cy="487496"/>
          </a:xfrm>
        </p:spPr>
        <p:txBody>
          <a:bodyPr anchor="t">
            <a:normAutofit/>
          </a:bodyPr>
          <a:lstStyle>
            <a:lvl1pPr algn="ctr">
              <a:defRPr sz="3000" b="0" baseline="0">
                <a:solidFill>
                  <a:schemeClr val="bg1"/>
                </a:solidFill>
                <a:latin typeface="Gill Sans Nova" panose="020B06020201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D6DF0-1CF2-4AA4-8D96-F31D8A3EF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49" y="505365"/>
            <a:ext cx="923759" cy="91897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9C742F-4F3C-43B9-A22F-40D7D416F6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7909" y="2181340"/>
            <a:ext cx="6028182" cy="16858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1800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95" y="4094436"/>
            <a:ext cx="2609612" cy="521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459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827-6E57-4E0A-AB8F-73C9BA44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2256-A6C9-4991-8703-92A22C40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425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5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827-6E57-4E0A-AB8F-73C9BA44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2256-A6C9-4991-8703-92A22C40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707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827-6E57-4E0A-AB8F-73C9BA44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2256-A6C9-4991-8703-92A22C40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6957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827-6E57-4E0A-AB8F-73C9BA44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2256-A6C9-4991-8703-92A22C40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4" y="974220"/>
            <a:ext cx="8306595" cy="36585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728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827-6E57-4E0A-AB8F-73C9BA44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52256-A6C9-4991-8703-92A22C40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8362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31FF-F2CD-4C6D-BFE8-51B7B1A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4" y="206017"/>
            <a:ext cx="8306594" cy="668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FC15-2195-4308-A8FB-F1071C608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924" y="942975"/>
            <a:ext cx="3821803" cy="368974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59288-8FA9-46D5-972E-828B8936B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996" y="942975"/>
            <a:ext cx="3800847" cy="368974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3724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31FF-F2CD-4C6D-BFE8-51B7B1A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4" y="206017"/>
            <a:ext cx="8306594" cy="668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FC15-2195-4308-A8FB-F1071C608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924" y="942974"/>
            <a:ext cx="2437004" cy="3689747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spcAft>
                <a:spcPts val="600"/>
              </a:spcAft>
              <a:defRPr sz="1500"/>
            </a:lvl1pPr>
            <a:lvl2pPr marL="214313" indent="-123825">
              <a:spcBef>
                <a:spcPts val="300"/>
              </a:spcBef>
              <a:spcAft>
                <a:spcPts val="300"/>
              </a:spcAft>
              <a:tabLst/>
              <a:defRPr sz="1350"/>
            </a:lvl2pPr>
            <a:lvl3pPr marL="300038" indent="-85725">
              <a:tabLst/>
              <a:defRPr sz="900"/>
            </a:lvl3pPr>
            <a:lvl4pPr marL="476250" indent="-130969">
              <a:tabLst/>
              <a:defRPr sz="900"/>
            </a:lvl4pPr>
            <a:lvl5pPr marL="645319" indent="-130969">
              <a:tabLst/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B4A39D-6936-4D72-8A96-5773E7B9EBE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353498" y="942974"/>
            <a:ext cx="2437005" cy="3689747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spcAft>
                <a:spcPts val="600"/>
              </a:spcAft>
              <a:defRPr sz="1500"/>
            </a:lvl1pPr>
            <a:lvl2pPr marL="260747" indent="-130969">
              <a:spcBef>
                <a:spcPts val="300"/>
              </a:spcBef>
              <a:spcAft>
                <a:spcPts val="300"/>
              </a:spcAft>
              <a:tabLst/>
              <a:defRPr sz="1350"/>
            </a:lvl2pPr>
            <a:lvl3pPr marL="390525" indent="-90488">
              <a:tabLst/>
              <a:defRPr sz="900"/>
            </a:lvl3pPr>
            <a:lvl4pPr marL="514350" indent="-123825">
              <a:tabLst/>
              <a:defRPr sz="900"/>
            </a:lvl4pPr>
            <a:lvl5pPr marL="645319" indent="-130969">
              <a:tabLst/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D0E0D2-6334-4230-BD37-ED54CD68672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3097" y="942974"/>
            <a:ext cx="2437005" cy="3689747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spcAft>
                <a:spcPts val="600"/>
              </a:spcAft>
              <a:defRPr sz="1500"/>
            </a:lvl1pPr>
            <a:lvl2pPr marL="214313" indent="-123825">
              <a:spcBef>
                <a:spcPts val="300"/>
              </a:spcBef>
              <a:spcAft>
                <a:spcPts val="300"/>
              </a:spcAft>
              <a:tabLst/>
              <a:defRPr sz="1350"/>
            </a:lvl2pPr>
            <a:lvl3pPr marL="345281" indent="-130969">
              <a:tabLst/>
              <a:defRPr sz="900"/>
            </a:lvl3pPr>
            <a:lvl4pPr marL="476250" indent="-130969">
              <a:tabLst/>
              <a:defRPr sz="900"/>
            </a:lvl4pPr>
            <a:lvl5pPr marL="600075" indent="-123825">
              <a:tabLst/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072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31FF-F2CD-4C6D-BFE8-51B7B1A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4" y="206017"/>
            <a:ext cx="8306594" cy="668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BE0D643-B124-4B9C-9009-3EB7D529FB4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572000" y="942975"/>
            <a:ext cx="4093368" cy="36897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E59374-A71B-410A-9B78-29A542A65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924" y="942975"/>
            <a:ext cx="4098926" cy="368974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233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31FF-F2CD-4C6D-BFE8-51B7B1A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4" y="206017"/>
            <a:ext cx="8306594" cy="6683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BE0D643-B124-4B9C-9009-3EB7D529FB4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15923" y="942975"/>
            <a:ext cx="8249445" cy="368974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4406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445383" y="793711"/>
            <a:ext cx="821735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개체 틀 1"/>
          <p:cNvSpPr>
            <a:spLocks noGrp="1"/>
          </p:cNvSpPr>
          <p:nvPr>
            <p:ph type="title"/>
          </p:nvPr>
        </p:nvSpPr>
        <p:spPr>
          <a:xfrm>
            <a:off x="375570" y="174696"/>
            <a:ext cx="8329684" cy="721649"/>
          </a:xfrm>
          <a:prstGeom prst="rect">
            <a:avLst/>
          </a:prstGeom>
        </p:spPr>
        <p:txBody>
          <a:bodyPr rot="0" vert="horz" wrap="square" lIns="91440" tIns="45720" rIns="91440" bIns="45720" numCol="1" spcCol="0" rtlCol="0" anchor="ctr" anchorCtr="0">
            <a:prstTxWarp prst="textNoShape">
              <a:avLst/>
            </a:prstTxWarp>
            <a:normAutofit/>
          </a:bodyPr>
          <a:lstStyle>
            <a:lvl1pPr algn="l">
              <a:defRPr lang="ko-KR" altLang="en-US" sz="1800" b="1">
                <a:solidFill>
                  <a:srgbClr val="004C75"/>
                </a:solidFill>
                <a:latin typeface="Noto Sans"/>
                <a:ea typeface="Noto Sans Korean Bold"/>
                <a:cs typeface="Noto Sans"/>
              </a:defRPr>
            </a:lvl1pPr>
          </a:lstStyle>
          <a:p>
            <a:r>
              <a:rPr lang="ko-KR" dirty="0"/>
              <a:t>마스터 제목 스타일 편집</a:t>
            </a:r>
            <a:endParaRPr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45383" y="4679911"/>
            <a:ext cx="82173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45383" y="793711"/>
            <a:ext cx="202317" cy="0"/>
          </a:xfrm>
          <a:prstGeom prst="line">
            <a:avLst/>
          </a:prstGeom>
          <a:ln w="50800">
            <a:solidFill>
              <a:srgbClr val="004C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350133" y="4727465"/>
            <a:ext cx="1037079" cy="215520"/>
          </a:xfrm>
          <a:prstGeom prst="rect">
            <a:avLst/>
          </a:prstGeom>
          <a:noFill/>
        </p:spPr>
        <p:txBody>
          <a:bodyPr rot="0" vert="horz" wrap="square" lIns="90000" tIns="46800" rIns="90000" bIns="46800" numCol="1" spcCol="0" rtlCol="0" anchor="t" anchorCtr="0">
            <a:prstTxWarp prst="textNoShape">
              <a:avLst/>
            </a:prstTxWarp>
            <a:spAutoFit/>
          </a:bodyPr>
          <a:lstStyle/>
          <a:p>
            <a:pPr algn="l"/>
            <a:fld id="{706CAAE3-57A5-4A4D-A77F-AA2FB8B062DF}" type="slidenum">
              <a:rPr lang="en-US" sz="800" b="1" smtClean="0">
                <a:solidFill>
                  <a:srgbClr val="004C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oto Sans"/>
              </a:rPr>
              <a:t>‹#›</a:t>
            </a:fld>
            <a:r>
              <a:rPr lang="en-US" sz="800" b="1" dirty="0">
                <a:solidFill>
                  <a:srgbClr val="004C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oto Sans"/>
              </a:rPr>
              <a:t>/23</a:t>
            </a:r>
            <a:endParaRPr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118265" y="4686299"/>
            <a:ext cx="1604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i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Better Cloud</a:t>
            </a:r>
            <a:r>
              <a:rPr lang="en-US" altLang="ko-KR" sz="800" b="1" i="1" baseline="0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Better Tomorrow</a:t>
            </a:r>
            <a:endParaRPr lang="ko-KR" altLang="en-US" sz="800" b="1" i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86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6A1F-BCCF-4263-826B-85B0E12B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4349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90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6052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0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9"/>
            <a:ext cx="9144000" cy="514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8554" y="2143421"/>
            <a:ext cx="7766892" cy="1172779"/>
          </a:xfrm>
          <a:prstGeom prst="rect">
            <a:avLst/>
          </a:prstGeom>
        </p:spPr>
        <p:txBody>
          <a:bodyPr rot="0" vert="horz" wrap="square" lIns="90000" tIns="46800" rIns="90000" bIns="46800" numCol="1" spcCol="0" rtlCol="0" anchor="b" anchorCtr="0">
            <a:prstTxWarp prst="textNoShape">
              <a:avLst/>
            </a:prstTxWarp>
            <a:normAutofit/>
          </a:bodyPr>
          <a:lstStyle>
            <a:lvl1pPr algn="ctr">
              <a:defRPr lang="ko-KR" altLang="en-US" sz="3600" b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egoe UI Light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4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7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445383" y="793711"/>
            <a:ext cx="821735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개체 틀 1"/>
          <p:cNvSpPr>
            <a:spLocks noGrp="1"/>
          </p:cNvSpPr>
          <p:nvPr>
            <p:ph type="title"/>
          </p:nvPr>
        </p:nvSpPr>
        <p:spPr>
          <a:xfrm>
            <a:off x="375570" y="174696"/>
            <a:ext cx="8329684" cy="721649"/>
          </a:xfrm>
          <a:prstGeom prst="rect">
            <a:avLst/>
          </a:prstGeom>
        </p:spPr>
        <p:txBody>
          <a:bodyPr rot="0" vert="horz" wrap="square" lIns="91440" tIns="45720" rIns="91440" bIns="45720" numCol="1" spcCol="0" rtlCol="0" anchor="ctr" anchorCtr="0">
            <a:prstTxWarp prst="textNoShape">
              <a:avLst/>
            </a:prstTxWarp>
            <a:normAutofit/>
          </a:bodyPr>
          <a:lstStyle>
            <a:lvl1pPr algn="l">
              <a:defRPr lang="ko-KR" altLang="en-US" sz="1800" b="1">
                <a:solidFill>
                  <a:srgbClr val="004C75"/>
                </a:solidFill>
                <a:latin typeface="Noto Sans"/>
                <a:ea typeface="Noto Sans Korean Bold"/>
                <a:cs typeface="Noto Sans"/>
              </a:defRPr>
            </a:lvl1pPr>
          </a:lstStyle>
          <a:p>
            <a:r>
              <a:rPr lang="ko-KR" dirty="0"/>
              <a:t>마스터 제목 스타일 편집</a:t>
            </a:r>
            <a:endParaRPr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45383" y="4679911"/>
            <a:ext cx="82173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45383" y="793711"/>
            <a:ext cx="202317" cy="0"/>
          </a:xfrm>
          <a:prstGeom prst="line">
            <a:avLst/>
          </a:prstGeom>
          <a:ln w="50800">
            <a:solidFill>
              <a:srgbClr val="004C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350133" y="4727465"/>
            <a:ext cx="1037079" cy="215520"/>
          </a:xfrm>
          <a:prstGeom prst="rect">
            <a:avLst/>
          </a:prstGeom>
          <a:noFill/>
        </p:spPr>
        <p:txBody>
          <a:bodyPr rot="0" vert="horz" wrap="square" lIns="90000" tIns="46800" rIns="90000" bIns="46800" numCol="1" spcCol="0" rtlCol="0" anchor="t" anchorCtr="0">
            <a:prstTxWarp prst="textNoShape">
              <a:avLst/>
            </a:prstTxWarp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706CAAE3-57A5-4A4D-A77F-AA2FB8B062DF}" type="slidenum">
              <a:rPr kumimoji="0" lang="en-US" altLang="en-US" sz="800" b="1" smtClean="0">
                <a:solidFill>
                  <a:srgbClr val="004C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Noto San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8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118265" y="4686299"/>
            <a:ext cx="1604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b="1" i="1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Better Cloud Better Tomorrow</a:t>
            </a:r>
            <a:endParaRPr kumimoji="0" lang="ko-KR" altLang="en-US" sz="800" b="1" i="1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31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8BE121-054C-43D9-AC7E-6B081259E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348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5D0C1-7825-4640-B908-C6BB0B49F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54" y="2143421"/>
            <a:ext cx="7766892" cy="1172779"/>
          </a:xfrm>
        </p:spPr>
        <p:txBody>
          <a:bodyPr anchor="b">
            <a:normAutofit/>
          </a:bodyPr>
          <a:lstStyle>
            <a:lvl1pPr algn="ctr">
              <a:defRPr sz="3600" b="0" baseline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D6DF0-1CF2-4AA4-8D96-F31D8A3EF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39" y="1131014"/>
            <a:ext cx="882396" cy="877824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3151972" y="3440432"/>
            <a:ext cx="2736669" cy="300822"/>
            <a:chOff x="4202629" y="4587246"/>
            <a:chExt cx="3648892" cy="401096"/>
          </a:xfrm>
        </p:grpSpPr>
        <p:cxnSp>
          <p:nvCxnSpPr>
            <p:cNvPr id="4" name="직선 연결선 3"/>
            <p:cNvCxnSpPr/>
            <p:nvPr userDrawn="1"/>
          </p:nvCxnSpPr>
          <p:spPr>
            <a:xfrm>
              <a:off x="4605075" y="4587246"/>
              <a:ext cx="2844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 userDrawn="1"/>
          </p:nvSpPr>
          <p:spPr>
            <a:xfrm>
              <a:off x="4202629" y="4703562"/>
              <a:ext cx="364889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8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 R E S E N T E D  B Y  T M A X D A T A</a:t>
              </a:r>
              <a:endParaRPr kumimoji="0" lang="ko-KR" altLang="en-US" sz="78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54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8BE121-054C-43D9-AC7E-6B081259EA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5D0C1-7825-4640-B908-C6BB0B49F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54" y="2132282"/>
            <a:ext cx="7766892" cy="1172779"/>
          </a:xfrm>
        </p:spPr>
        <p:txBody>
          <a:bodyPr anchor="b">
            <a:normAutofit/>
          </a:bodyPr>
          <a:lstStyle>
            <a:lvl1pPr algn="ctr">
              <a:defRPr sz="3000" b="0">
                <a:solidFill>
                  <a:schemeClr val="bg1"/>
                </a:solidFill>
                <a:latin typeface="Gill Sans Nova" panose="020B06020201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D6DF0-1CF2-4AA4-8D96-F31D8A3EF2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539" y="1131014"/>
            <a:ext cx="882396" cy="877824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3151972" y="3440432"/>
            <a:ext cx="2736669" cy="300822"/>
            <a:chOff x="4202629" y="4587246"/>
            <a:chExt cx="3648892" cy="401096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4605075" y="4587246"/>
              <a:ext cx="2844000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 userDrawn="1"/>
          </p:nvSpPr>
          <p:spPr>
            <a:xfrm>
              <a:off x="4202629" y="4703562"/>
              <a:ext cx="3648892" cy="2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8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 R E S E N T E D  B Y  T M A X S O F T</a:t>
              </a:r>
              <a:endParaRPr kumimoji="0" lang="ko-KR" altLang="en-US" sz="78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54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F:\▶자료\Tmax 로고\TmaxData CI\TmaxData(티맥스데이터)_CI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03" y="4904951"/>
            <a:ext cx="689359" cy="13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1" name="Rectangle 117"/>
          <p:cNvSpPr>
            <a:spLocks noChangeArrowheads="1"/>
          </p:cNvSpPr>
          <p:nvPr userDrawn="1"/>
        </p:nvSpPr>
        <p:spPr bwMode="auto">
          <a:xfrm>
            <a:off x="0" y="0"/>
            <a:ext cx="9144000" cy="43200"/>
          </a:xfrm>
          <a:prstGeom prst="rect">
            <a:avLst/>
          </a:prstGeom>
          <a:solidFill>
            <a:srgbClr val="00438D"/>
          </a:solidFill>
          <a:ln>
            <a:noFill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325" y="76653"/>
            <a:ext cx="8769350" cy="413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C5442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72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325" y="586979"/>
            <a:ext cx="8782050" cy="22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C5442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432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31" name="Rectangle 107"/>
          <p:cNvSpPr>
            <a:spLocks noChangeArrowheads="1"/>
          </p:cNvSpPr>
          <p:nvPr userDrawn="1"/>
        </p:nvSpPr>
        <p:spPr bwMode="auto">
          <a:xfrm>
            <a:off x="167533" y="4887516"/>
            <a:ext cx="314325" cy="24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fld id="{2F6BED8B-751B-489B-B664-AD6C381E2FCC}" type="slidenum">
              <a:rPr lang="en-US" altLang="ko-KR" sz="1000" b="1" smtClean="0">
                <a:solidFill>
                  <a:srgbClr val="00438D"/>
                </a:solidFill>
              </a:rPr>
              <a:pPr/>
              <a:t>‹#›</a:t>
            </a:fld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</a:rPr>
              <a:t>/23</a:t>
            </a:r>
          </a:p>
        </p:txBody>
      </p:sp>
      <p:sp>
        <p:nvSpPr>
          <p:cNvPr id="1142" name="Rectangle 118"/>
          <p:cNvSpPr>
            <a:spLocks noChangeArrowheads="1"/>
          </p:cNvSpPr>
          <p:nvPr userDrawn="1"/>
        </p:nvSpPr>
        <p:spPr bwMode="auto">
          <a:xfrm>
            <a:off x="187325" y="533400"/>
            <a:ext cx="8770938" cy="216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4" r:id="rId3"/>
    <p:sldLayoutId id="2147483649" r:id="rId4"/>
    <p:sldLayoutId id="2147483657" r:id="rId5"/>
    <p:sldLayoutId id="2147483656" r:id="rId6"/>
  </p:sldLayoutIdLst>
  <p:hf sldNum="0" hdr="0" dt="0"/>
  <p:txStyles>
    <p:titleStyle>
      <a:lvl1pPr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400" b="1">
          <a:solidFill>
            <a:srgbClr val="00112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5pPr>
      <a:lvl6pPr marL="457200"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6pPr>
      <a:lvl7pPr marL="914400"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7pPr>
      <a:lvl8pPr marL="1371600"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8pPr>
      <a:lvl9pPr marL="1828800" algn="l" rtl="0" eaLnBrk="0" fontAlgn="base" latinLnBrk="1" hangingPunct="0">
        <a:lnSpc>
          <a:spcPct val="125000"/>
        </a:lnSpc>
        <a:spcBef>
          <a:spcPct val="0"/>
        </a:spcBef>
        <a:spcAft>
          <a:spcPct val="0"/>
        </a:spcAft>
        <a:defRPr kumimoji="1" sz="2800" b="1">
          <a:solidFill>
            <a:srgbClr val="001122"/>
          </a:solidFill>
          <a:latin typeface="맑은 고딕" pitchFamily="50" charset="-127"/>
          <a:ea typeface="맑은 고딕" pitchFamily="50" charset="-127"/>
        </a:defRPr>
      </a:lvl9pPr>
    </p:titleStyle>
    <p:bodyStyle>
      <a:lvl1pPr algn="just" rtl="0" fontAlgn="base">
        <a:lnSpc>
          <a:spcPct val="115000"/>
        </a:lnSpc>
        <a:spcBef>
          <a:spcPct val="0"/>
        </a:spcBef>
        <a:spcAft>
          <a:spcPct val="0"/>
        </a:spcAft>
        <a:buClr>
          <a:srgbClr val="336699"/>
        </a:buClr>
        <a:buFont typeface="Wingdings" pitchFamily="2" charset="2"/>
        <a:defRPr kumimoji="1" sz="1600" b="1">
          <a:solidFill>
            <a:srgbClr val="111111"/>
          </a:solidFill>
          <a:latin typeface="+mn-lt"/>
          <a:ea typeface="+mn-ea"/>
          <a:cs typeface="+mn-cs"/>
        </a:defRPr>
      </a:lvl1pPr>
      <a:lvl2pPr marL="296863" indent="-144463" algn="just" rtl="0" fontAlgn="base">
        <a:lnSpc>
          <a:spcPct val="115000"/>
        </a:lnSpc>
        <a:spcBef>
          <a:spcPct val="0"/>
        </a:spcBef>
        <a:spcAft>
          <a:spcPct val="0"/>
        </a:spcAft>
        <a:buClrTx/>
        <a:buChar char="•"/>
        <a:defRPr kumimoji="1" sz="1400" b="1">
          <a:solidFill>
            <a:srgbClr val="111111"/>
          </a:solidFill>
          <a:latin typeface="+mn-lt"/>
          <a:ea typeface="+mn-ea"/>
        </a:defRPr>
      </a:lvl2pPr>
      <a:lvl3pPr marL="641350" indent="-165100" algn="just" rtl="0" fontAlgn="base">
        <a:lnSpc>
          <a:spcPct val="115000"/>
        </a:lnSpc>
        <a:spcBef>
          <a:spcPct val="0"/>
        </a:spcBef>
        <a:spcAft>
          <a:spcPct val="0"/>
        </a:spcAft>
        <a:buClrTx/>
        <a:buFont typeface="맑은 고딕" pitchFamily="50" charset="-127"/>
        <a:buChar char="-"/>
        <a:defRPr kumimoji="1" sz="1200" b="1">
          <a:solidFill>
            <a:srgbClr val="111111"/>
          </a:solidFill>
          <a:latin typeface="+mn-lt"/>
          <a:ea typeface="+mn-ea"/>
        </a:defRPr>
      </a:lvl3pPr>
      <a:lvl4pPr marL="925513" indent="-176213" algn="just" rtl="0" fontAlgn="base">
        <a:lnSpc>
          <a:spcPct val="115000"/>
        </a:lnSpc>
        <a:spcBef>
          <a:spcPct val="0"/>
        </a:spcBef>
        <a:spcAft>
          <a:spcPct val="0"/>
        </a:spcAft>
        <a:buClrTx/>
        <a:buFont typeface="맑은 고딕" pitchFamily="50" charset="-127"/>
        <a:buChar char="-"/>
        <a:defRPr kumimoji="1" sz="1100" b="1">
          <a:solidFill>
            <a:srgbClr val="111111"/>
          </a:solidFill>
          <a:latin typeface="+mn-lt"/>
          <a:ea typeface="+mn-ea"/>
        </a:defRPr>
      </a:lvl4pPr>
      <a:lvl5pPr marL="1244600" indent="-187325" algn="just" rtl="0" fontAlgn="base">
        <a:lnSpc>
          <a:spcPct val="115000"/>
        </a:lnSpc>
        <a:spcBef>
          <a:spcPct val="0"/>
        </a:spcBef>
        <a:spcAft>
          <a:spcPct val="0"/>
        </a:spcAft>
        <a:buClrTx/>
        <a:buFont typeface="맑은 고딕" pitchFamily="50" charset="-127"/>
        <a:buChar char="-"/>
        <a:defRPr kumimoji="1" sz="1000" b="1">
          <a:solidFill>
            <a:srgbClr val="111111"/>
          </a:solidFill>
          <a:latin typeface="+mn-lt"/>
          <a:ea typeface="+mn-ea"/>
        </a:defRPr>
      </a:lvl5pPr>
      <a:lvl6pPr marL="1701800" indent="-187325" algn="just" rtl="0" fontAlgn="base">
        <a:lnSpc>
          <a:spcPct val="115000"/>
        </a:lnSpc>
        <a:spcBef>
          <a:spcPct val="0"/>
        </a:spcBef>
        <a:spcAft>
          <a:spcPct val="0"/>
        </a:spcAft>
        <a:buClr>
          <a:srgbClr val="638CAD"/>
        </a:buClr>
        <a:buFont typeface="맑은 고딕" pitchFamily="50" charset="-127"/>
        <a:buChar char="-"/>
        <a:defRPr kumimoji="1" sz="1000" b="1">
          <a:solidFill>
            <a:srgbClr val="111111"/>
          </a:solidFill>
          <a:latin typeface="+mn-lt"/>
          <a:ea typeface="+mn-ea"/>
        </a:defRPr>
      </a:lvl6pPr>
      <a:lvl7pPr marL="2159000" indent="-187325" algn="just" rtl="0" fontAlgn="base">
        <a:lnSpc>
          <a:spcPct val="115000"/>
        </a:lnSpc>
        <a:spcBef>
          <a:spcPct val="0"/>
        </a:spcBef>
        <a:spcAft>
          <a:spcPct val="0"/>
        </a:spcAft>
        <a:buClr>
          <a:srgbClr val="638CAD"/>
        </a:buClr>
        <a:buFont typeface="맑은 고딕" pitchFamily="50" charset="-127"/>
        <a:buChar char="-"/>
        <a:defRPr kumimoji="1" sz="1000" b="1">
          <a:solidFill>
            <a:srgbClr val="111111"/>
          </a:solidFill>
          <a:latin typeface="+mn-lt"/>
          <a:ea typeface="+mn-ea"/>
        </a:defRPr>
      </a:lvl7pPr>
      <a:lvl8pPr marL="2616200" indent="-187325" algn="just" rtl="0" fontAlgn="base">
        <a:lnSpc>
          <a:spcPct val="115000"/>
        </a:lnSpc>
        <a:spcBef>
          <a:spcPct val="0"/>
        </a:spcBef>
        <a:spcAft>
          <a:spcPct val="0"/>
        </a:spcAft>
        <a:buClr>
          <a:srgbClr val="638CAD"/>
        </a:buClr>
        <a:buFont typeface="맑은 고딕" pitchFamily="50" charset="-127"/>
        <a:buChar char="-"/>
        <a:defRPr kumimoji="1" sz="1000" b="1">
          <a:solidFill>
            <a:srgbClr val="111111"/>
          </a:solidFill>
          <a:latin typeface="+mn-lt"/>
          <a:ea typeface="+mn-ea"/>
        </a:defRPr>
      </a:lvl8pPr>
      <a:lvl9pPr marL="3073400" indent="-187325" algn="just" rtl="0" fontAlgn="base">
        <a:lnSpc>
          <a:spcPct val="115000"/>
        </a:lnSpc>
        <a:spcBef>
          <a:spcPct val="0"/>
        </a:spcBef>
        <a:spcAft>
          <a:spcPct val="0"/>
        </a:spcAft>
        <a:buClr>
          <a:srgbClr val="638CAD"/>
        </a:buClr>
        <a:buFont typeface="맑은 고딕" pitchFamily="50" charset="-127"/>
        <a:buChar char="-"/>
        <a:defRPr kumimoji="1" sz="1000" b="1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0" y="1"/>
            <a:ext cx="9144000" cy="5143500"/>
            <a:chOff x="0" y="1"/>
            <a:chExt cx="12188991" cy="6857999"/>
          </a:xfrm>
        </p:grpSpPr>
        <p:sp>
          <p:nvSpPr>
            <p:cNvPr id="6" name="직사각형 5"/>
            <p:cNvSpPr/>
            <p:nvPr/>
          </p:nvSpPr>
          <p:spPr>
            <a:xfrm>
              <a:off x="0" y="6110012"/>
              <a:ext cx="12188991" cy="737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" y="1"/>
              <a:ext cx="12185981" cy="685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37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defPPr>
        <a:defRPr lang="ko-KR" altLang="en-US"/>
      </a:defPPr>
      <a:lvl1pPr algn="ctr" latinLnBrk="1" hangingPunct="1">
        <a:buNone/>
        <a:defRPr lang="ko-KR" altLang="en-US" sz="4400" kern="1200">
          <a:solidFill>
            <a:schemeClr val="tx1"/>
          </a:solidFill>
          <a:latin typeface="+mj-lt"/>
          <a:ea typeface="+mj-ea"/>
          <a:cs typeface="뉴티맥스고딕MS"/>
        </a:defRPr>
      </a:lvl1pPr>
      <a:lvl2pPr>
        <a:defRPr lang="ko-KR" altLang="en-US"/>
      </a:lvl2pPr>
      <a:lvl3pPr>
        <a:defRPr lang="ko-KR" altLang="en-US"/>
      </a:lvl3pPr>
      <a:lvl4pPr>
        <a:defRPr lang="ko-KR" altLang="en-US"/>
      </a:lvl4pPr>
      <a:lvl5pPr>
        <a:defRPr lang="ko-KR" altLang="en-US"/>
      </a:lvl5pPr>
      <a:lvl6pPr>
        <a:defRPr lang="ko-KR" altLang="en-US"/>
      </a:lvl6pPr>
      <a:lvl7pPr>
        <a:defRPr lang="ko-KR" altLang="en-US"/>
      </a:lvl7pPr>
      <a:lvl8pPr>
        <a:defRPr lang="ko-KR" altLang="en-US"/>
      </a:lvl8pPr>
      <a:lvl9pPr>
        <a:defRPr lang="ko-KR" altLang="en-US"/>
      </a:lvl9pPr>
    </p:titleStyle>
    <p:bodyStyle>
      <a:defPPr>
        <a:defRPr lang="ko-KR" altLang="en-US"/>
      </a:defPPr>
      <a:lvl1pPr marL="342900" indent="-342900" algn="l" latinLnBrk="1" hangingPunct="1">
        <a:buFont typeface="Arial"/>
        <a:buChar char="•"/>
        <a:defRPr lang="ko-KR" altLang="en-US" sz="3200" kern="1200">
          <a:solidFill>
            <a:schemeClr val="tx1"/>
          </a:solidFill>
          <a:latin typeface="+mn-lt"/>
          <a:ea typeface="+mn-ea"/>
          <a:cs typeface="뉴티맥스고딕MS"/>
        </a:defRPr>
      </a:lvl1pPr>
      <a:lvl2pPr marL="742950" indent="-285750" algn="l" latinLnBrk="1" hangingPunct="1">
        <a:buFont typeface="Arial"/>
        <a:buChar char="–"/>
        <a:defRPr lang="ko-KR" altLang="en-US" sz="2800" kern="1200">
          <a:solidFill>
            <a:schemeClr val="tx1"/>
          </a:solidFill>
          <a:latin typeface="+mn-lt"/>
          <a:ea typeface="+mn-ea"/>
          <a:cs typeface="뉴티맥스고딕MS"/>
        </a:defRPr>
      </a:lvl2pPr>
      <a:lvl3pPr marL="1143000" indent="-228600" algn="l" latinLnBrk="1" hangingPunct="1">
        <a:buFont typeface="Arial"/>
        <a:buChar char="•"/>
        <a:defRPr lang="ko-KR" altLang="en-US" sz="2400" kern="1200">
          <a:solidFill>
            <a:schemeClr val="tx1"/>
          </a:solidFill>
          <a:latin typeface="+mn-lt"/>
          <a:ea typeface="+mn-ea"/>
          <a:cs typeface="뉴티맥스고딕MS"/>
        </a:defRPr>
      </a:lvl3pPr>
      <a:lvl4pPr marL="1600200" indent="-228600" algn="l" latinLnBrk="1" hangingPunct="1">
        <a:buFont typeface="Arial"/>
        <a:buChar char="–"/>
        <a:defRPr lang="ko-KR" altLang="en-US" sz="2000" kern="1200">
          <a:solidFill>
            <a:schemeClr val="tx1"/>
          </a:solidFill>
          <a:latin typeface="+mn-lt"/>
          <a:ea typeface="+mn-ea"/>
          <a:cs typeface="뉴티맥스고딕MS"/>
        </a:defRPr>
      </a:lvl4pPr>
      <a:lvl5pPr marL="2057400" indent="-228600" algn="l" latinLnBrk="1" hangingPunct="1">
        <a:buFont typeface="Arial"/>
        <a:buChar char="»"/>
        <a:defRPr lang="ko-KR" altLang="en-US" sz="2000" kern="1200">
          <a:solidFill>
            <a:schemeClr val="tx1"/>
          </a:solidFill>
          <a:latin typeface="+mn-lt"/>
          <a:ea typeface="+mn-ea"/>
          <a:cs typeface="뉴티맥스고딕MS"/>
        </a:defRPr>
      </a:lvl5pPr>
      <a:lvl6pPr marL="2514600" indent="-228600" algn="l" latinLnBrk="1" hangingPunct="1">
        <a:buFont typeface="Arial"/>
        <a:buChar char="•"/>
        <a:defRPr lang="ko-KR" altLang="en-US" sz="2000" kern="1200">
          <a:solidFill>
            <a:schemeClr val="tx1"/>
          </a:solidFill>
          <a:latin typeface="+mn-lt"/>
          <a:ea typeface="+mn-ea"/>
          <a:cs typeface="뉴티맥스고딕MS"/>
        </a:defRPr>
      </a:lvl6pPr>
      <a:lvl7pPr marL="2971800" indent="-228600" algn="l" latinLnBrk="1" hangingPunct="1">
        <a:buFont typeface="Arial"/>
        <a:buChar char="•"/>
        <a:defRPr lang="ko-KR" altLang="en-US" sz="2000" kern="1200">
          <a:solidFill>
            <a:schemeClr val="tx1"/>
          </a:solidFill>
          <a:latin typeface="+mn-lt"/>
          <a:ea typeface="+mn-ea"/>
          <a:cs typeface="뉴티맥스고딕MS"/>
        </a:defRPr>
      </a:lvl7pPr>
      <a:lvl8pPr marL="3429000" indent="-228600" algn="l" latinLnBrk="1" hangingPunct="1">
        <a:buFont typeface="Arial"/>
        <a:buChar char="•"/>
        <a:defRPr lang="ko-KR" altLang="en-US" sz="2000" kern="1200">
          <a:solidFill>
            <a:schemeClr val="tx1"/>
          </a:solidFill>
          <a:latin typeface="+mn-lt"/>
          <a:ea typeface="+mn-ea"/>
          <a:cs typeface="뉴티맥스고딕MS"/>
        </a:defRPr>
      </a:lvl8pPr>
      <a:lvl9pPr marL="3886200" indent="-228600" algn="l" latinLnBrk="1" hangingPunct="1">
        <a:buFont typeface="Arial"/>
        <a:buChar char="•"/>
        <a:defRPr lang="ko-KR" altLang="en-US" sz="2000" kern="1200">
          <a:solidFill>
            <a:schemeClr val="tx1"/>
          </a:solidFill>
          <a:latin typeface="+mn-lt"/>
          <a:ea typeface="+mn-ea"/>
          <a:cs typeface="뉴티맥스고딕MS"/>
        </a:defRPr>
      </a:lvl9pPr>
    </p:bodyStyle>
    <p:otherStyle>
      <a:defPPr>
        <a:defRPr lang="ko-KR" altLang="en-US"/>
      </a:defPPr>
      <a:lvl1pPr marL="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1pPr>
      <a:lvl2pPr marL="4572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2pPr>
      <a:lvl3pPr marL="9144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3pPr>
      <a:lvl4pPr marL="13716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4pPr>
      <a:lvl5pPr marL="18288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5pPr>
      <a:lvl6pPr marL="22860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6pPr>
      <a:lvl7pPr marL="27432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7pPr>
      <a:lvl8pPr marL="32004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8pPr>
      <a:lvl9pPr marL="3657600" algn="l" latinLnBrk="1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M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4776C-EADA-4AAC-9CFA-A5701C6B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4" y="206017"/>
            <a:ext cx="8306595" cy="66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CC578-CB6C-4942-A33A-8068E67F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924" y="942680"/>
            <a:ext cx="8306595" cy="3690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27E43-4B9F-4B85-B766-55789870B37D}"/>
              </a:ext>
            </a:extLst>
          </p:cNvPr>
          <p:cNvSpPr txBox="1"/>
          <p:nvPr userDrawn="1"/>
        </p:nvSpPr>
        <p:spPr>
          <a:xfrm>
            <a:off x="7881468" y="4806957"/>
            <a:ext cx="77780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99D03-0970-4BC3-877D-590DE1AFC2A4}" type="slidenum">
              <a:rPr kumimoji="0" lang="en-US" sz="750" b="1" i="0" u="none" strike="noStrike" kern="1200" cap="none" spc="0" normalizeH="0" baseline="0" noProof="0" smtClean="0">
                <a:ln>
                  <a:noFill/>
                </a:ln>
                <a:solidFill>
                  <a:srgbClr val="115AC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1" i="0" u="none" strike="noStrike" kern="1200" cap="none" spc="0" normalizeH="0" baseline="0" noProof="0" dirty="0">
              <a:ln>
                <a:noFill/>
              </a:ln>
              <a:solidFill>
                <a:srgbClr val="115AC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54C597-082A-4B66-9E49-F42CA3A74309}"/>
              </a:ext>
            </a:extLst>
          </p:cNvPr>
          <p:cNvCxnSpPr/>
          <p:nvPr userDrawn="1"/>
        </p:nvCxnSpPr>
        <p:spPr>
          <a:xfrm>
            <a:off x="8461323" y="4720370"/>
            <a:ext cx="207380" cy="0"/>
          </a:xfrm>
          <a:prstGeom prst="line">
            <a:avLst/>
          </a:prstGeom>
          <a:ln w="19050">
            <a:solidFill>
              <a:srgbClr val="115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733EE4-88D3-4B1D-9162-3D4F1F95BCBB}"/>
              </a:ext>
            </a:extLst>
          </p:cNvPr>
          <p:cNvCxnSpPr>
            <a:cxnSpLocks/>
          </p:cNvCxnSpPr>
          <p:nvPr userDrawn="1"/>
        </p:nvCxnSpPr>
        <p:spPr>
          <a:xfrm>
            <a:off x="469265" y="4720370"/>
            <a:ext cx="8147304" cy="0"/>
          </a:xfrm>
          <a:prstGeom prst="line">
            <a:avLst/>
          </a:prstGeom>
          <a:ln w="6350">
            <a:solidFill>
              <a:srgbClr val="115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1" y="4735413"/>
            <a:ext cx="1192292" cy="2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9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0" kern="1200" spc="-23" baseline="0">
          <a:solidFill>
            <a:schemeClr val="tx1">
              <a:lumMod val="85000"/>
              <a:lumOff val="15000"/>
            </a:schemeClr>
          </a:solidFill>
          <a:latin typeface="Gill Sans Nova" panose="020B0602020104020203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450"/>
        </a:spcBef>
        <a:spcAft>
          <a:spcPts val="900"/>
        </a:spcAft>
        <a:buFont typeface="Arial" panose="020B0604020202020204" pitchFamily="34" charset="0"/>
        <a:buNone/>
        <a:defRPr sz="1500" b="0" kern="1200" spc="-23" baseline="0">
          <a:solidFill>
            <a:schemeClr val="tx1">
              <a:lumMod val="75000"/>
              <a:lumOff val="25000"/>
            </a:schemeClr>
          </a:solidFill>
          <a:latin typeface="Gill Sans Nova" panose="020B0602020104020203" pitchFamily="34" charset="0"/>
          <a:ea typeface="+mn-ea"/>
          <a:cs typeface="+mn-cs"/>
        </a:defRPr>
      </a:lvl1pPr>
      <a:lvl2pPr marL="432197" indent="-257175" algn="l" defTabSz="685800" rtl="0" eaLnBrk="1" latinLnBrk="0" hangingPunct="1">
        <a:lnSpc>
          <a:spcPct val="100000"/>
        </a:lnSpc>
        <a:spcBef>
          <a:spcPts val="450"/>
        </a:spcBef>
        <a:spcAft>
          <a:spcPts val="450"/>
        </a:spcAft>
        <a:buClrTx/>
        <a:buSzPct val="80000"/>
        <a:buFont typeface="Arial" panose="020B0604020202020204" pitchFamily="34" charset="0"/>
        <a:buChar char="•"/>
        <a:tabLst/>
        <a:defRPr sz="1350" b="0" kern="1200" spc="-23" baseline="0">
          <a:solidFill>
            <a:schemeClr val="tx1">
              <a:lumMod val="75000"/>
              <a:lumOff val="25000"/>
            </a:schemeClr>
          </a:solidFill>
          <a:latin typeface="Gill Sans Nova" panose="020B0602020104020203" pitchFamily="34" charset="0"/>
          <a:ea typeface="+mn-ea"/>
          <a:cs typeface="+mn-cs"/>
        </a:defRPr>
      </a:lvl2pPr>
      <a:lvl3pPr marL="559594" indent="-214313" algn="l" defTabSz="685800" rtl="0" eaLnBrk="1" latinLnBrk="0" hangingPunct="1">
        <a:lnSpc>
          <a:spcPct val="90000"/>
        </a:lnSpc>
        <a:spcBef>
          <a:spcPts val="375"/>
        </a:spcBef>
        <a:buClrTx/>
        <a:buSzPct val="90000"/>
        <a:buFont typeface="Arial" panose="020B0604020202020204" pitchFamily="34" charset="0"/>
        <a:buChar char="•"/>
        <a:tabLst/>
        <a:defRPr sz="1200" b="0" kern="1200" spc="-23" baseline="0">
          <a:solidFill>
            <a:schemeClr val="tx1">
              <a:lumMod val="75000"/>
              <a:lumOff val="25000"/>
            </a:schemeClr>
          </a:solidFill>
          <a:latin typeface="Arial Nova" panose="020B0504020202020204" pitchFamily="34" charset="0"/>
          <a:ea typeface="+mn-ea"/>
          <a:cs typeface="+mn-cs"/>
        </a:defRPr>
      </a:lvl3pPr>
      <a:lvl4pPr marL="728663" indent="-214313" algn="l" defTabSz="685800" rtl="0" eaLnBrk="1" latinLnBrk="0" hangingPunct="1">
        <a:lnSpc>
          <a:spcPct val="90000"/>
        </a:lnSpc>
        <a:spcBef>
          <a:spcPts val="375"/>
        </a:spcBef>
        <a:buClrTx/>
        <a:buSzPct val="80000"/>
        <a:buFont typeface="Arial" panose="020B0604020202020204" pitchFamily="34" charset="0"/>
        <a:buChar char="•"/>
        <a:tabLst/>
        <a:defRPr sz="1050" b="0" kern="1200" spc="-23" baseline="0">
          <a:solidFill>
            <a:schemeClr val="tx1">
              <a:lumMod val="75000"/>
              <a:lumOff val="25000"/>
            </a:schemeClr>
          </a:solidFill>
          <a:latin typeface="Arial Nova" panose="020B0504020202020204" pitchFamily="34" charset="0"/>
          <a:ea typeface="+mn-ea"/>
          <a:cs typeface="+mn-cs"/>
        </a:defRPr>
      </a:lvl4pPr>
      <a:lvl5pPr marL="859631" indent="-214313" algn="l" defTabSz="685800" rtl="0" eaLnBrk="1" latinLnBrk="0" hangingPunct="1">
        <a:lnSpc>
          <a:spcPct val="90000"/>
        </a:lnSpc>
        <a:spcBef>
          <a:spcPts val="375"/>
        </a:spcBef>
        <a:buClrTx/>
        <a:buSzPct val="80000"/>
        <a:buFont typeface="Arial" panose="020B0604020202020204" pitchFamily="34" charset="0"/>
        <a:buChar char="•"/>
        <a:tabLst/>
        <a:defRPr sz="900" b="0" kern="1200" spc="-23" baseline="0">
          <a:solidFill>
            <a:schemeClr val="tx1">
              <a:lumMod val="75000"/>
              <a:lumOff val="25000"/>
            </a:schemeClr>
          </a:solidFill>
          <a:latin typeface="Arial Nova" panose="020B05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6833-C739-4A8C-A870-C479EFF5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8E524E15-FD32-402B-9B58-4508AA47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" y="0"/>
            <a:ext cx="9142413" cy="5843974"/>
          </a:xfrm>
          <a:prstGeom prst="rect">
            <a:avLst/>
          </a:prstGeom>
        </p:spPr>
      </p:pic>
      <p:pic>
        <p:nvPicPr>
          <p:cNvPr id="6" name="그림 9">
            <a:extLst>
              <a:ext uri="{FF2B5EF4-FFF2-40B4-BE49-F238E27FC236}">
                <a16:creationId xmlns:a16="http://schemas.microsoft.com/office/drawing/2014/main" id="{58699367-C4F8-44A6-BCC6-2E155EFF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" y="0"/>
            <a:ext cx="3719658" cy="4202670"/>
          </a:xfrm>
          <a:prstGeom prst="rect">
            <a:avLst/>
          </a:prstGeom>
        </p:spPr>
      </p:pic>
      <p:cxnSp>
        <p:nvCxnSpPr>
          <p:cNvPr id="8" name="직선 연결선 11">
            <a:extLst>
              <a:ext uri="{FF2B5EF4-FFF2-40B4-BE49-F238E27FC236}">
                <a16:creationId xmlns:a16="http://schemas.microsoft.com/office/drawing/2014/main" id="{2BBA91FA-ABD5-4AC7-9F54-517FA40299DD}"/>
              </a:ext>
            </a:extLst>
          </p:cNvPr>
          <p:cNvCxnSpPr>
            <a:cxnSpLocks/>
          </p:cNvCxnSpPr>
          <p:nvPr/>
        </p:nvCxnSpPr>
        <p:spPr bwMode="auto">
          <a:xfrm>
            <a:off x="1246488" y="390754"/>
            <a:ext cx="7390819" cy="0"/>
          </a:xfrm>
          <a:prstGeom prst="line">
            <a:avLst/>
          </a:prstGeom>
          <a:gradFill rotWithShape="1">
            <a:gsLst>
              <a:gs pos="0">
                <a:srgbClr val="8EAECC"/>
              </a:gs>
              <a:gs pos="100000">
                <a:srgbClr val="7199BD"/>
              </a:gs>
            </a:gsLst>
            <a:lin ang="5400000" scaled="1"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5400" dir="16200000" algn="ctr" rotWithShape="0">
                    <a:srgbClr val="C0C0C0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5C1145A-1218-4D2D-93A9-253EFB4E47CC}"/>
              </a:ext>
            </a:extLst>
          </p:cNvPr>
          <p:cNvSpPr txBox="1"/>
          <p:nvPr/>
        </p:nvSpPr>
        <p:spPr>
          <a:xfrm>
            <a:off x="704099" y="1815660"/>
            <a:ext cx="2884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sz="2000" b="1" dirty="0">
                <a:solidFill>
                  <a:schemeClr val="bg1"/>
                </a:solidFill>
              </a:rPr>
              <a:t>Professional  Service</a:t>
            </a:r>
          </a:p>
          <a:p>
            <a:pPr algn="l"/>
            <a:r>
              <a:rPr lang="en-SG" sz="2000" b="1" dirty="0">
                <a:solidFill>
                  <a:schemeClr val="bg1"/>
                </a:solidFill>
              </a:rPr>
              <a:t>TH/KBCARD </a:t>
            </a:r>
          </a:p>
        </p:txBody>
      </p:sp>
    </p:spTree>
    <p:extLst>
      <p:ext uri="{BB962C8B-B14F-4D97-AF65-F5344CB8AC3E}">
        <p14:creationId xmlns:p14="http://schemas.microsoft.com/office/powerpoint/2010/main" val="3283200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5.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재기동 스크립트 전달요청  </a:t>
            </a:r>
            <a:r>
              <a:rPr lang="en-SG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스크립트 위치 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BA1EB-F426-44B4-A68A-7C2373CAC952}"/>
              </a:ext>
            </a:extLst>
          </p:cNvPr>
          <p:cNvSpPr txBox="1"/>
          <p:nvPr/>
        </p:nvSpPr>
        <p:spPr>
          <a:xfrm>
            <a:off x="459807" y="923057"/>
            <a:ext cx="816120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altLang="ko-KR" dirty="0"/>
              <a:t>JEUS </a:t>
            </a:r>
            <a:r>
              <a:rPr lang="ko-KR" altLang="en-US" dirty="0"/>
              <a:t>재기동 스크립트를 사용하는 목적은 </a:t>
            </a:r>
            <a:r>
              <a:rPr lang="en-SG" altLang="ko-KR" dirty="0"/>
              <a:t>JEUS</a:t>
            </a:r>
            <a:r>
              <a:rPr lang="ko-KR" altLang="en-US" dirty="0"/>
              <a:t>엔진 부트</a:t>
            </a:r>
            <a:r>
              <a:rPr lang="en-SG" altLang="ko-KR" dirty="0"/>
              <a:t>/</a:t>
            </a:r>
            <a:r>
              <a:rPr lang="ko-KR" altLang="en-US" dirty="0"/>
              <a:t> 다운시  간단한 명령을 사용하기 위함</a:t>
            </a:r>
            <a:endParaRPr lang="en-SG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dirty="0"/>
              <a:t>스크립트 위치</a:t>
            </a:r>
            <a:endParaRPr lang="en-SG" altLang="ko-KR" b="1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SG" dirty="0"/>
              <a:t>/</a:t>
            </a:r>
            <a:r>
              <a:rPr lang="en-SG" dirty="0" err="1"/>
              <a:t>fsjeus</a:t>
            </a:r>
            <a:r>
              <a:rPr lang="en-SG" dirty="0"/>
              <a:t>/domains/</a:t>
            </a:r>
            <a:r>
              <a:rPr lang="en-SG" dirty="0" err="1"/>
              <a:t>jeus</a:t>
            </a:r>
            <a:r>
              <a:rPr lang="en-SG" dirty="0"/>
              <a:t>/bin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dirty="0"/>
              <a:t>노드매니저 부트</a:t>
            </a:r>
            <a:r>
              <a:rPr lang="en-SG" altLang="ko-KR" b="1" dirty="0"/>
              <a:t>/</a:t>
            </a:r>
            <a:r>
              <a:rPr lang="ko-KR" altLang="en-US" b="1" dirty="0"/>
              <a:t>다운 스크립트</a:t>
            </a:r>
            <a:endParaRPr lang="en-SG" altLang="ko-KR" b="1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부트 </a:t>
            </a:r>
            <a:r>
              <a:rPr lang="en-SG" altLang="ko-KR" dirty="0"/>
              <a:t>:  </a:t>
            </a:r>
            <a:r>
              <a:rPr lang="en-SG" altLang="ko-KR" dirty="0" err="1"/>
              <a:t>n</a:t>
            </a:r>
            <a:r>
              <a:rPr lang="en-SG" dirty="0" err="1"/>
              <a:t>mboot</a:t>
            </a:r>
            <a:r>
              <a:rPr lang="ko-KR" altLang="en-US" dirty="0"/>
              <a:t> </a:t>
            </a:r>
            <a:endParaRPr lang="en-SG" altLang="ko-K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다운 </a:t>
            </a:r>
            <a:r>
              <a:rPr lang="en-SG" altLang="ko-KR" dirty="0"/>
              <a:t>:  </a:t>
            </a:r>
            <a:r>
              <a:rPr lang="en-SG" altLang="ko-KR" dirty="0" err="1"/>
              <a:t>nmdown</a:t>
            </a:r>
            <a:endParaRPr lang="en-S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b="1" dirty="0"/>
              <a:t>DAS</a:t>
            </a:r>
            <a:r>
              <a:rPr lang="ko-KR" altLang="en-US" b="1" dirty="0"/>
              <a:t> 부트</a:t>
            </a:r>
            <a:r>
              <a:rPr lang="en-SG" altLang="ko-KR" b="1" dirty="0"/>
              <a:t>/</a:t>
            </a:r>
            <a:r>
              <a:rPr lang="ko-KR" altLang="en-US" b="1" dirty="0"/>
              <a:t>다운 스크립트</a:t>
            </a:r>
            <a:endParaRPr lang="en-SG" altLang="ko-KR" b="1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부트 </a:t>
            </a:r>
            <a:r>
              <a:rPr lang="en-SG" altLang="ko-KR" dirty="0"/>
              <a:t>: </a:t>
            </a:r>
            <a:r>
              <a:rPr lang="en-SG" altLang="ko-KR" dirty="0" err="1"/>
              <a:t>dsboot</a:t>
            </a:r>
            <a:endParaRPr lang="en-SG" altLang="ko-K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다운 </a:t>
            </a:r>
            <a:r>
              <a:rPr lang="en-SG" altLang="ko-KR" dirty="0"/>
              <a:t>: </a:t>
            </a:r>
            <a:r>
              <a:rPr lang="en-SG" altLang="ko-KR" dirty="0" err="1"/>
              <a:t>dsdown</a:t>
            </a:r>
            <a:endParaRPr lang="en-SG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b="1" dirty="0"/>
              <a:t>Managed Server </a:t>
            </a:r>
            <a:r>
              <a:rPr lang="ko-KR" altLang="en-US" b="1" dirty="0"/>
              <a:t>부트</a:t>
            </a:r>
            <a:r>
              <a:rPr lang="en-SG" altLang="ko-KR" b="1" dirty="0"/>
              <a:t>/</a:t>
            </a:r>
            <a:r>
              <a:rPr lang="ko-KR" altLang="en-US" b="1" dirty="0"/>
              <a:t>다운 스크립트</a:t>
            </a:r>
            <a:endParaRPr lang="en-SG" altLang="ko-KR" b="1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부트 </a:t>
            </a:r>
            <a:r>
              <a:rPr lang="en-SG" altLang="ko-KR" dirty="0"/>
              <a:t>: </a:t>
            </a:r>
            <a:r>
              <a:rPr lang="en-SG" altLang="ko-KR" dirty="0" err="1"/>
              <a:t>msboot</a:t>
            </a:r>
            <a:r>
              <a:rPr lang="en-SG" altLang="ko-KR" dirty="0"/>
              <a:t>_{</a:t>
            </a:r>
            <a:r>
              <a:rPr lang="ko-KR" altLang="en-US" dirty="0"/>
              <a:t>서버명</a:t>
            </a:r>
            <a:r>
              <a:rPr lang="en-SG" altLang="ko-KR" dirty="0"/>
              <a:t>}    </a:t>
            </a:r>
            <a:r>
              <a:rPr lang="en-SG" altLang="ko-KR" dirty="0" err="1"/>
              <a:t>e.g</a:t>
            </a:r>
            <a:r>
              <a:rPr lang="en-SG" altLang="ko-KR" dirty="0"/>
              <a:t>)</a:t>
            </a:r>
            <a:r>
              <a:rPr lang="ko-KR" altLang="en-US" dirty="0"/>
              <a:t>  </a:t>
            </a:r>
            <a:r>
              <a:rPr lang="en-SG" altLang="ko-KR" dirty="0" err="1"/>
              <a:t>msboot_kbcc</a:t>
            </a:r>
            <a:endParaRPr lang="en-SG" altLang="ko-K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다운 </a:t>
            </a:r>
            <a:r>
              <a:rPr lang="en-SG" altLang="ko-KR" dirty="0"/>
              <a:t>: </a:t>
            </a:r>
            <a:r>
              <a:rPr lang="en-SG" altLang="ko-KR" dirty="0" err="1"/>
              <a:t>msdown</a:t>
            </a:r>
            <a:r>
              <a:rPr lang="en-SG" altLang="ko-KR" dirty="0"/>
              <a:t>_{</a:t>
            </a:r>
            <a:r>
              <a:rPr lang="ko-KR" altLang="en-US" dirty="0"/>
              <a:t>서버명</a:t>
            </a:r>
            <a:r>
              <a:rPr lang="en-SG" altLang="ko-KR" dirty="0"/>
              <a:t>}   </a:t>
            </a:r>
            <a:r>
              <a:rPr lang="en-SG" altLang="ko-KR" dirty="0" err="1"/>
              <a:t>e.g</a:t>
            </a:r>
            <a:r>
              <a:rPr lang="en-SG" altLang="ko-KR" dirty="0"/>
              <a:t>)   </a:t>
            </a:r>
            <a:r>
              <a:rPr lang="en-SG" altLang="ko-KR" dirty="0" err="1"/>
              <a:t>msdown_kbcc</a:t>
            </a:r>
            <a:endParaRPr lang="en-SG" dirty="0"/>
          </a:p>
          <a:p>
            <a:pPr algn="l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172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6.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war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배포를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 전환으로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번 서버에서만 작업 가능하도록 설정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C54D9-2BCC-4EFF-BED9-CC8BA40A21E7}"/>
              </a:ext>
            </a:extLst>
          </p:cNvPr>
          <p:cNvSpPr txBox="1"/>
          <p:nvPr/>
        </p:nvSpPr>
        <p:spPr>
          <a:xfrm>
            <a:off x="375569" y="983961"/>
            <a:ext cx="8203707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번 현재 </a:t>
            </a: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배포를 하고 있습니다</a:t>
            </a: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운영조직에 넘길려면 개별 배포를 해야 합니다</a:t>
            </a:r>
            <a:endParaRPr lang="en-SG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E081E-C0A0-4AFE-BA34-743320000C56}"/>
              </a:ext>
            </a:extLst>
          </p:cNvPr>
          <p:cNvSpPr txBox="1"/>
          <p:nvPr/>
        </p:nvSpPr>
        <p:spPr>
          <a:xfrm>
            <a:off x="375569" y="2156251"/>
            <a:ext cx="6994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/>
              <a:t>요구사항이 이해가 되지 않아서</a:t>
            </a:r>
            <a:endParaRPr lang="en-SG" altLang="ko-KR" sz="2400" b="1" dirty="0"/>
          </a:p>
          <a:p>
            <a:pPr algn="l"/>
            <a:r>
              <a:rPr lang="ko-KR" altLang="en-US" sz="2400" b="1" dirty="0"/>
              <a:t>아키텍처 다이어그램 등으로  설명을 구체적으로 </a:t>
            </a:r>
            <a:endParaRPr lang="en-SG" altLang="ko-KR" sz="2400" b="1" dirty="0"/>
          </a:p>
          <a:p>
            <a:pPr algn="l"/>
            <a:r>
              <a:rPr lang="ko-KR" altLang="en-US" sz="2400" b="1" dirty="0"/>
              <a:t>해주시길 요청 합니다</a:t>
            </a:r>
            <a:r>
              <a:rPr lang="en-SG" altLang="ko-KR" sz="2400" b="1" dirty="0"/>
              <a:t>. 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21751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6.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war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배포를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 전환으로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번 서버에서만 작업 가능하도록 설정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C54D9-2BCC-4EFF-BED9-CC8BA40A21E7}"/>
              </a:ext>
            </a:extLst>
          </p:cNvPr>
          <p:cNvSpPr txBox="1"/>
          <p:nvPr/>
        </p:nvSpPr>
        <p:spPr>
          <a:xfrm>
            <a:off x="470146" y="983961"/>
            <a:ext cx="8203707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웹서버 내리면 </a:t>
            </a: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번 와서 접근 안되도록 설정 </a:t>
            </a:r>
            <a:endParaRPr lang="en-US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번 현재 </a:t>
            </a: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배포를 하고 있습니다</a:t>
            </a:r>
            <a:r>
              <a:rPr lang="en-US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운영조직에 넘길려면 개별 배포를 해야 합니다</a:t>
            </a:r>
            <a:endParaRPr lang="en-SG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7E081E-C0A0-4AFE-BA34-743320000C56}"/>
              </a:ext>
            </a:extLst>
          </p:cNvPr>
          <p:cNvSpPr txBox="1"/>
          <p:nvPr/>
        </p:nvSpPr>
        <p:spPr>
          <a:xfrm>
            <a:off x="564723" y="1971585"/>
            <a:ext cx="6994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/>
              <a:t>요구사항이 이해가 되지 않아서</a:t>
            </a:r>
            <a:endParaRPr lang="en-SG" altLang="ko-KR" sz="2400" b="1" dirty="0"/>
          </a:p>
          <a:p>
            <a:pPr algn="l"/>
            <a:r>
              <a:rPr lang="ko-KR" altLang="en-US" sz="2400" b="1" dirty="0"/>
              <a:t>아키텍처 다이어그램 등으로  설명을 구체적으로 </a:t>
            </a:r>
            <a:endParaRPr lang="en-SG" altLang="ko-KR" sz="2400" b="1" dirty="0"/>
          </a:p>
          <a:p>
            <a:pPr algn="l"/>
            <a:r>
              <a:rPr lang="ko-KR" altLang="en-US" sz="2400" b="1" dirty="0"/>
              <a:t>해주시길 요청 합니다</a:t>
            </a:r>
            <a:r>
              <a:rPr lang="en-SG" altLang="ko-KR" sz="2400" b="1" dirty="0"/>
              <a:t>. 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6143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7.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damo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보안 모듈을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에서 연계하도록 지원 요청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9640E-30F2-49CE-8E17-F2C4E3C59315}"/>
              </a:ext>
            </a:extLst>
          </p:cNvPr>
          <p:cNvSpPr txBox="1"/>
          <p:nvPr/>
        </p:nvSpPr>
        <p:spPr>
          <a:xfrm>
            <a:off x="680919" y="940114"/>
            <a:ext cx="7283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- </a:t>
            </a:r>
            <a:r>
              <a:rPr lang="ko-KR" altLang="en-US" dirty="0"/>
              <a:t>현재</a:t>
            </a:r>
            <a:r>
              <a:rPr lang="en-US" altLang="ko-KR" dirty="0"/>
              <a:t>, was system lib</a:t>
            </a:r>
            <a:r>
              <a:rPr lang="ko-KR" altLang="en-US" dirty="0"/>
              <a:t>에 심볼릭 링크 걸어놈 </a:t>
            </a:r>
            <a:endParaRPr lang="en-US" altLang="ko-KR" dirty="0"/>
          </a:p>
          <a:p>
            <a:pPr algn="l"/>
            <a:r>
              <a:rPr lang="en-US" altLang="ko-KR" dirty="0"/>
              <a:t>7</a:t>
            </a:r>
            <a:r>
              <a:rPr lang="ko-KR" altLang="en-US" dirty="0"/>
              <a:t>번은 </a:t>
            </a:r>
            <a:r>
              <a:rPr lang="en-US" altLang="ko-KR" dirty="0" err="1"/>
              <a:t>damo</a:t>
            </a:r>
            <a:r>
              <a:rPr lang="en-US" altLang="ko-KR" dirty="0"/>
              <a:t> </a:t>
            </a:r>
            <a:r>
              <a:rPr lang="ko-KR" altLang="en-US" dirty="0"/>
              <a:t>암호화 모듈이 있는데</a:t>
            </a:r>
            <a:r>
              <a:rPr lang="en-US" altLang="ko-KR" dirty="0"/>
              <a:t>. Was</a:t>
            </a:r>
            <a:r>
              <a:rPr lang="ko-KR" altLang="en-US" dirty="0"/>
              <a:t>가 </a:t>
            </a:r>
            <a:r>
              <a:rPr lang="en-US" altLang="ko-KR" dirty="0" err="1"/>
              <a:t>damo</a:t>
            </a:r>
            <a:r>
              <a:rPr lang="en-US" altLang="ko-KR" dirty="0"/>
              <a:t> </a:t>
            </a:r>
            <a:r>
              <a:rPr lang="ko-KR" altLang="en-US" dirty="0"/>
              <a:t>라이브러리를 </a:t>
            </a:r>
            <a:r>
              <a:rPr lang="en-US" altLang="ko-KR" dirty="0"/>
              <a:t>.so</a:t>
            </a:r>
            <a:r>
              <a:rPr lang="ko-KR" altLang="en-US" dirty="0"/>
              <a:t>파일을 못 참조해서 </a:t>
            </a:r>
            <a:r>
              <a:rPr lang="en-US" altLang="ko-KR" dirty="0"/>
              <a:t>was system lib</a:t>
            </a:r>
            <a:r>
              <a:rPr lang="ko-KR" altLang="en-US" dirty="0"/>
              <a:t>영역에 심볼릭 링크 걸었습니다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5E22C-B628-4ABB-A319-F4F0566635A3}"/>
              </a:ext>
            </a:extLst>
          </p:cNvPr>
          <p:cNvSpPr txBox="1"/>
          <p:nvPr/>
        </p:nvSpPr>
        <p:spPr>
          <a:xfrm>
            <a:off x="375570" y="1918840"/>
            <a:ext cx="88820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2400" b="1" dirty="0"/>
              <a:t>domain.xml </a:t>
            </a:r>
            <a:r>
              <a:rPr lang="ko-KR" altLang="en-US" sz="2400" b="1" dirty="0"/>
              <a:t>에 </a:t>
            </a:r>
            <a:r>
              <a:rPr lang="en-SG" sz="2400" b="1" dirty="0"/>
              <a:t>-</a:t>
            </a:r>
            <a:r>
              <a:rPr lang="en-SG" sz="2400" b="1" dirty="0" err="1"/>
              <a:t>Djava.library.path</a:t>
            </a:r>
            <a:r>
              <a:rPr lang="en-SG" sz="2400" b="1" dirty="0"/>
              <a:t>=/</a:t>
            </a:r>
            <a:r>
              <a:rPr lang="en-SG" sz="2400" b="1" dirty="0" err="1"/>
              <a:t>fsutil</a:t>
            </a:r>
            <a:r>
              <a:rPr lang="en-SG" sz="2400" b="1" dirty="0"/>
              <a:t>/</a:t>
            </a:r>
            <a:r>
              <a:rPr lang="en-SG" sz="2400" b="1" dirty="0" err="1"/>
              <a:t>damo</a:t>
            </a:r>
            <a:r>
              <a:rPr lang="en-SG" sz="2400" b="1" dirty="0"/>
              <a:t>/lib</a:t>
            </a:r>
          </a:p>
          <a:p>
            <a:pPr algn="l"/>
            <a:r>
              <a:rPr lang="ko-KR" altLang="en-US" sz="2400" b="1" dirty="0"/>
              <a:t>가 설정 되어 있습니다</a:t>
            </a:r>
            <a:r>
              <a:rPr lang="en-SG" altLang="ko-KR" sz="2400" b="1" dirty="0"/>
              <a:t>. </a:t>
            </a:r>
            <a:r>
              <a:rPr lang="ko-KR" altLang="en-US" sz="2400" b="1" dirty="0"/>
              <a:t>무엇이 문제인지 설명 바랍니다</a:t>
            </a:r>
            <a:r>
              <a:rPr lang="en-SG" altLang="ko-KR" sz="2400" b="1" dirty="0"/>
              <a:t>.</a:t>
            </a:r>
          </a:p>
          <a:p>
            <a:pPr algn="l"/>
            <a:endParaRPr lang="en-SG" altLang="ko-KR" sz="2400" b="1" dirty="0"/>
          </a:p>
          <a:p>
            <a:pPr algn="l"/>
            <a:r>
              <a:rPr lang="ko-KR" altLang="en-US" sz="2400" b="1" dirty="0"/>
              <a:t>그리고 네이티브 라이브러리는</a:t>
            </a:r>
            <a:r>
              <a:rPr lang="en-SG" altLang="ko-KR" sz="2400" b="1" dirty="0"/>
              <a:t>WAS(JEUS) </a:t>
            </a:r>
            <a:r>
              <a:rPr lang="ko-KR" altLang="en-US" sz="2400" b="1" dirty="0"/>
              <a:t>와 연관이 없습니다</a:t>
            </a:r>
            <a:r>
              <a:rPr lang="en-SG" altLang="ko-KR" sz="2400" b="1" dirty="0"/>
              <a:t>.</a:t>
            </a:r>
          </a:p>
          <a:p>
            <a:pPr algn="l"/>
            <a:r>
              <a:rPr lang="en-SG" altLang="ko-KR" sz="2400" b="1" dirty="0"/>
              <a:t>Java(JVM) option </a:t>
            </a:r>
            <a:r>
              <a:rPr lang="ko-KR" altLang="en-US" sz="2400" b="1" dirty="0"/>
              <a:t>에서  </a:t>
            </a:r>
            <a:r>
              <a:rPr lang="en-SG" altLang="ko-KR" sz="2400" b="1" dirty="0"/>
              <a:t>-</a:t>
            </a:r>
            <a:r>
              <a:rPr lang="en-SG" altLang="ko-KR" sz="2400" b="1" dirty="0" err="1"/>
              <a:t>Djava.library.path</a:t>
            </a:r>
            <a:r>
              <a:rPr lang="ko-KR" altLang="en-US" sz="2400" b="1" dirty="0"/>
              <a:t>를 설정하면 </a:t>
            </a:r>
            <a:endParaRPr lang="en-SG" altLang="ko-KR" sz="2400" b="1" dirty="0"/>
          </a:p>
          <a:p>
            <a:pPr algn="l"/>
            <a:r>
              <a:rPr lang="en-SG" altLang="ko-KR" sz="2400" b="1" dirty="0"/>
              <a:t>Java(JVM) </a:t>
            </a:r>
            <a:r>
              <a:rPr lang="ko-KR" altLang="en-US" sz="2400" b="1" dirty="0"/>
              <a:t>에서 네이티브 라이브러리를 로드합니다</a:t>
            </a:r>
            <a:r>
              <a:rPr lang="en-SG" altLang="ko-KR" sz="2400" b="1" dirty="0"/>
              <a:t>.   </a:t>
            </a:r>
            <a:r>
              <a:rPr lang="ko-KR" altLang="en-US" sz="2400" b="1" dirty="0"/>
              <a:t>  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34535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F6313-626B-4EBE-B5AB-884BF678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SG" altLang="ko-KR" sz="18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7. </a:t>
            </a: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damo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보안 모듈을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에서 연계하도록 지원 요청 </a:t>
            </a:r>
            <a:r>
              <a:rPr lang="en-SG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- 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현재구성 상태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8868B-21FC-4356-9F39-D1575ECA25CA}"/>
              </a:ext>
            </a:extLst>
          </p:cNvPr>
          <p:cNvSpPr txBox="1"/>
          <p:nvPr/>
        </p:nvSpPr>
        <p:spPr>
          <a:xfrm>
            <a:off x="186678" y="3577741"/>
            <a:ext cx="986255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altLang="ko-KR" sz="900" dirty="0"/>
              <a:t>[wasadm@tszcapd1:/</a:t>
            </a:r>
            <a:r>
              <a:rPr lang="en-SG" altLang="ko-KR" sz="900" dirty="0" err="1"/>
              <a:t>fshome</a:t>
            </a:r>
            <a:r>
              <a:rPr lang="en-SG" altLang="ko-KR" sz="900" dirty="0"/>
              <a:t>/</a:t>
            </a:r>
            <a:r>
              <a:rPr lang="en-SG" altLang="ko-KR" sz="900" dirty="0" err="1"/>
              <a:t>wasadm</a:t>
            </a:r>
            <a:r>
              <a:rPr lang="en-SG" altLang="ko-KR" sz="900" b="1" dirty="0"/>
              <a:t>]$ </a:t>
            </a:r>
            <a:r>
              <a:rPr lang="en-SG" altLang="ko-KR" sz="900" b="1" dirty="0" err="1"/>
              <a:t>ps</a:t>
            </a:r>
            <a:r>
              <a:rPr lang="en-SG" altLang="ko-KR" sz="900" b="1" dirty="0"/>
              <a:t> -</a:t>
            </a:r>
            <a:r>
              <a:rPr lang="en-SG" altLang="ko-KR" sz="900" b="1" dirty="0" err="1"/>
              <a:t>ef|grep</a:t>
            </a:r>
            <a:r>
              <a:rPr lang="en-SG" altLang="ko-KR" sz="900" b="1" dirty="0"/>
              <a:t> java |grep </a:t>
            </a:r>
            <a:r>
              <a:rPr lang="en-SG" altLang="ko-KR" sz="900" b="1" dirty="0" err="1"/>
              <a:t>kbcc</a:t>
            </a:r>
            <a:endParaRPr lang="en-SG" altLang="ko-KR" sz="900" b="1" dirty="0"/>
          </a:p>
          <a:p>
            <a:pPr algn="l"/>
            <a:r>
              <a:rPr lang="en-SG" altLang="ko-KR" sz="900" dirty="0" err="1"/>
              <a:t>wasadm</a:t>
            </a:r>
            <a:r>
              <a:rPr lang="en-SG" altLang="ko-KR" sz="900" dirty="0"/>
              <a:t>   </a:t>
            </a:r>
            <a:r>
              <a:rPr lang="en-SG" altLang="ko-KR" sz="900" b="1" dirty="0"/>
              <a:t>1708560</a:t>
            </a:r>
            <a:r>
              <a:rPr lang="en-SG" altLang="ko-KR" sz="900" dirty="0"/>
              <a:t>       1  1 19:52 ?        00:00:52 /</a:t>
            </a:r>
            <a:r>
              <a:rPr lang="en-SG" altLang="ko-KR" sz="900" dirty="0" err="1"/>
              <a:t>usr</a:t>
            </a:r>
            <a:r>
              <a:rPr lang="en-SG" altLang="ko-KR" sz="900" dirty="0"/>
              <a:t>/lib/</a:t>
            </a:r>
            <a:r>
              <a:rPr lang="en-SG" altLang="ko-KR" sz="900" dirty="0" err="1"/>
              <a:t>jvm</a:t>
            </a:r>
            <a:r>
              <a:rPr lang="en-SG" altLang="ko-KR" sz="900" dirty="0"/>
              <a:t>/java-1.8.0-openjdk-1.8.0.282.b08-4.el8.x86_64/bin/java -</a:t>
            </a:r>
            <a:r>
              <a:rPr lang="en-SG" altLang="ko-KR" sz="900" dirty="0" err="1"/>
              <a:t>Dkbcc</a:t>
            </a:r>
            <a:r>
              <a:rPr lang="en-SG" altLang="ko-KR" sz="900" dirty="0"/>
              <a:t> -</a:t>
            </a:r>
            <a:r>
              <a:rPr lang="en-SG" altLang="ko-KR" sz="900" dirty="0" err="1"/>
              <a:t>Dfile.encoding</a:t>
            </a:r>
            <a:r>
              <a:rPr lang="en-SG" altLang="ko-KR" sz="900" dirty="0"/>
              <a:t>=UTF-8 -Xms2048m -Xmx2048m -</a:t>
            </a:r>
            <a:r>
              <a:rPr lang="en-SG" altLang="ko-KR" sz="900" dirty="0" err="1"/>
              <a:t>XX:MetaspaceSize</a:t>
            </a:r>
            <a:r>
              <a:rPr lang="en-SG" altLang="ko-KR" sz="900" dirty="0"/>
              <a:t>=256m -</a:t>
            </a:r>
            <a:r>
              <a:rPr lang="en-SG" altLang="ko-KR" sz="900" dirty="0" err="1"/>
              <a:t>XX:MaxMetaspaceSize</a:t>
            </a:r>
            <a:r>
              <a:rPr lang="en-SG" altLang="ko-KR" sz="900" dirty="0"/>
              <a:t>=256m -</a:t>
            </a:r>
            <a:r>
              <a:rPr lang="en-SG" altLang="ko-KR" sz="900" dirty="0" err="1"/>
              <a:t>verbose:gc</a:t>
            </a:r>
            <a:r>
              <a:rPr lang="en-SG" altLang="ko-KR" sz="900" dirty="0"/>
              <a:t> -XX:+</a:t>
            </a:r>
            <a:r>
              <a:rPr lang="en-SG" altLang="ko-KR" sz="900" dirty="0" err="1"/>
              <a:t>PrintGCDetails</a:t>
            </a:r>
            <a:r>
              <a:rPr lang="en-SG" altLang="ko-KR" sz="900" dirty="0"/>
              <a:t> -XX:+</a:t>
            </a:r>
            <a:r>
              <a:rPr lang="en-SG" altLang="ko-KR" sz="900" dirty="0" err="1"/>
              <a:t>PrintGCTimeStamps</a:t>
            </a:r>
            <a:r>
              <a:rPr lang="en-SG" altLang="ko-KR" sz="900" dirty="0"/>
              <a:t> -XX:+</a:t>
            </a:r>
            <a:r>
              <a:rPr lang="en-SG" altLang="ko-KR" sz="900" dirty="0" err="1"/>
              <a:t>PrintGCDateStamps</a:t>
            </a:r>
            <a:r>
              <a:rPr lang="en-SG" altLang="ko-KR" sz="900" dirty="0"/>
              <a:t> -XX:+</a:t>
            </a:r>
            <a:r>
              <a:rPr lang="en-SG" altLang="ko-KR" sz="900" dirty="0" err="1"/>
              <a:t>PrintHeapAtGC</a:t>
            </a:r>
            <a:r>
              <a:rPr lang="en-SG" altLang="ko-KR" sz="900" dirty="0"/>
              <a:t> -</a:t>
            </a:r>
            <a:r>
              <a:rPr lang="en-SG" altLang="ko-KR" sz="900" dirty="0" err="1"/>
              <a:t>Xloggc</a:t>
            </a:r>
            <a:r>
              <a:rPr lang="en-SG" altLang="ko-KR" sz="900" dirty="0"/>
              <a:t>:/</a:t>
            </a:r>
            <a:r>
              <a:rPr lang="en-SG" altLang="ko-KR" sz="900" dirty="0" err="1"/>
              <a:t>fsjeuslog</a:t>
            </a:r>
            <a:r>
              <a:rPr lang="en-SG" altLang="ko-KR" sz="900" dirty="0"/>
              <a:t>/</a:t>
            </a:r>
            <a:r>
              <a:rPr lang="en-SG" altLang="ko-KR" sz="900" dirty="0" err="1"/>
              <a:t>gclog</a:t>
            </a:r>
            <a:r>
              <a:rPr lang="en-SG" altLang="ko-KR" sz="900" dirty="0"/>
              <a:t>/kbcc_gc.log_20211113195203 -XX:+</a:t>
            </a:r>
            <a:r>
              <a:rPr lang="en-SG" altLang="ko-KR" sz="900" dirty="0" err="1"/>
              <a:t>HeapDumpOnOutOfMemoryError</a:t>
            </a:r>
            <a:r>
              <a:rPr lang="en-SG" altLang="ko-KR" sz="900" dirty="0"/>
              <a:t> -</a:t>
            </a:r>
            <a:r>
              <a:rPr lang="en-SG" altLang="ko-KR" sz="900" dirty="0" err="1"/>
              <a:t>XX:HeapDumpPath</a:t>
            </a:r>
            <a:r>
              <a:rPr lang="en-SG" altLang="ko-KR" sz="900" dirty="0"/>
              <a:t>=/</a:t>
            </a:r>
            <a:r>
              <a:rPr lang="en-SG" altLang="ko-KR" sz="900" dirty="0" err="1"/>
              <a:t>fsjeuslog</a:t>
            </a:r>
            <a:r>
              <a:rPr lang="en-SG" altLang="ko-KR" sz="900" dirty="0"/>
              <a:t>/dump/ -</a:t>
            </a:r>
            <a:r>
              <a:rPr lang="en-SG" altLang="ko-KR" sz="900" dirty="0" err="1"/>
              <a:t>javaagent</a:t>
            </a:r>
            <a:r>
              <a:rPr lang="en-SG" altLang="ko-KR" sz="900" dirty="0"/>
              <a:t>:/</a:t>
            </a:r>
            <a:r>
              <a:rPr lang="en-SG" altLang="ko-KR" sz="900" dirty="0" err="1"/>
              <a:t>fsutil</a:t>
            </a:r>
            <a:r>
              <a:rPr lang="en-SG" altLang="ko-KR" sz="900" dirty="0"/>
              <a:t>/</a:t>
            </a:r>
            <a:r>
              <a:rPr lang="en-SG" altLang="ko-KR" sz="900" dirty="0" err="1"/>
              <a:t>jacoco</a:t>
            </a:r>
            <a:r>
              <a:rPr lang="en-SG" altLang="ko-KR" sz="900" dirty="0"/>
              <a:t>/jacocoagent.jar=output=</a:t>
            </a:r>
            <a:r>
              <a:rPr lang="en-SG" altLang="ko-KR" sz="900" dirty="0" err="1"/>
              <a:t>tcpserver,includes</a:t>
            </a:r>
            <a:r>
              <a:rPr lang="en-SG" altLang="ko-KR" sz="900" dirty="0"/>
              <a:t>=*,address=10.224.42.22,port=6400,append=</a:t>
            </a:r>
            <a:r>
              <a:rPr lang="en-SG" altLang="ko-KR" sz="900" dirty="0" err="1"/>
              <a:t>false,servicename</a:t>
            </a:r>
            <a:r>
              <a:rPr lang="en-SG" altLang="ko-KR" sz="900" dirty="0"/>
              <a:t>=kbcc:5.1 -</a:t>
            </a:r>
            <a:r>
              <a:rPr lang="en-SG" altLang="ko-KR" sz="900" dirty="0" err="1"/>
              <a:t>DserverName</a:t>
            </a:r>
            <a:r>
              <a:rPr lang="en-SG" altLang="ko-KR" sz="900" dirty="0"/>
              <a:t>=dev -</a:t>
            </a:r>
            <a:r>
              <a:rPr lang="en-SG" altLang="ko-KR" sz="900" dirty="0" err="1"/>
              <a:t>DinstanceName</a:t>
            </a:r>
            <a:r>
              <a:rPr lang="en-SG" altLang="ko-KR" sz="900" dirty="0"/>
              <a:t>=dev -</a:t>
            </a:r>
            <a:r>
              <a:rPr lang="en-SG" altLang="ko-KR" sz="900" dirty="0" err="1"/>
              <a:t>Dserver.mode</a:t>
            </a:r>
            <a:r>
              <a:rPr lang="en-SG" altLang="ko-KR" sz="900" dirty="0"/>
              <a:t>=dev -</a:t>
            </a:r>
            <a:r>
              <a:rPr lang="en-SG" altLang="ko-KR" sz="900" dirty="0" err="1"/>
              <a:t>noverify</a:t>
            </a:r>
            <a:r>
              <a:rPr lang="en-SG" altLang="ko-KR" sz="900" dirty="0"/>
              <a:t> -DDAMO=true </a:t>
            </a:r>
            <a:r>
              <a:rPr lang="en-SG" altLang="ko-KR" sz="1000" dirty="0"/>
              <a:t>-</a:t>
            </a:r>
            <a:r>
              <a:rPr lang="en-SG" altLang="ko-KR" sz="1000" b="1" dirty="0" err="1"/>
              <a:t>Djava.library.path</a:t>
            </a:r>
            <a:r>
              <a:rPr lang="en-SG" altLang="ko-KR" sz="1000" b="1" dirty="0"/>
              <a:t>=/</a:t>
            </a:r>
            <a:r>
              <a:rPr lang="en-SG" altLang="ko-KR" sz="1000" b="1" dirty="0" err="1"/>
              <a:t>fsutil</a:t>
            </a:r>
            <a:r>
              <a:rPr lang="en-SG" altLang="ko-KR" sz="1000" b="1" dirty="0"/>
              <a:t>/</a:t>
            </a:r>
            <a:r>
              <a:rPr lang="en-SG" altLang="ko-KR" sz="1000" b="1" dirty="0" err="1"/>
              <a:t>damo</a:t>
            </a:r>
            <a:r>
              <a:rPr lang="en-SG" altLang="ko-KR" sz="1000" b="1" dirty="0"/>
              <a:t>/lib:/</a:t>
            </a:r>
            <a:r>
              <a:rPr lang="en-SG" altLang="ko-KR" sz="1000" b="1" dirty="0" err="1"/>
              <a:t>fsjeus</a:t>
            </a:r>
            <a:r>
              <a:rPr lang="en-SG" altLang="ko-KR" sz="1000" b="1" dirty="0"/>
              <a:t>/domains/</a:t>
            </a:r>
            <a:r>
              <a:rPr lang="en-SG" altLang="ko-KR" sz="1000" b="1" dirty="0" err="1"/>
              <a:t>jeus</a:t>
            </a:r>
            <a:r>
              <a:rPr lang="en-SG" altLang="ko-KR" sz="1000" b="1" dirty="0"/>
              <a:t>/lib/system::/</a:t>
            </a:r>
            <a:r>
              <a:rPr lang="en-SG" altLang="ko-KR" sz="1000" b="1" dirty="0" err="1"/>
              <a:t>fsutil</a:t>
            </a:r>
            <a:r>
              <a:rPr lang="en-SG" altLang="ko-KR" sz="1000" b="1" dirty="0"/>
              <a:t>/</a:t>
            </a:r>
            <a:r>
              <a:rPr lang="en-SG" altLang="ko-KR" sz="1000" b="1" dirty="0" err="1"/>
              <a:t>damo</a:t>
            </a:r>
            <a:r>
              <a:rPr lang="en-SG" altLang="ko-KR" sz="1000" b="1" dirty="0"/>
              <a:t>/lib</a:t>
            </a:r>
            <a:r>
              <a:rPr lang="en-SG" altLang="ko-KR" sz="900" b="1" dirty="0"/>
              <a:t> </a:t>
            </a:r>
            <a:r>
              <a:rPr lang="en-SG" altLang="ko-KR" sz="900" dirty="0"/>
              <a:t>-Dpharos.weave.io=true -</a:t>
            </a:r>
            <a:r>
              <a:rPr lang="en-SG" altLang="ko-KR" sz="900" dirty="0" err="1"/>
              <a:t>Dpharos.home</a:t>
            </a:r>
            <a:r>
              <a:rPr lang="en-SG" altLang="ko-KR" sz="900" dirty="0"/>
              <a:t>=/</a:t>
            </a:r>
            <a:r>
              <a:rPr lang="en-SG" altLang="ko-KR" sz="900" dirty="0" err="1"/>
              <a:t>fsutil</a:t>
            </a:r>
            <a:r>
              <a:rPr lang="en-SG" altLang="ko-KR" sz="900" dirty="0"/>
              <a:t>/pharos6 -</a:t>
            </a:r>
            <a:r>
              <a:rPr lang="en-SG" altLang="ko-KR" sz="900" dirty="0" err="1"/>
              <a:t>Dpharos.agent</a:t>
            </a:r>
            <a:r>
              <a:rPr lang="en-SG" altLang="ko-KR" sz="900" dirty="0"/>
              <a:t>=</a:t>
            </a:r>
            <a:r>
              <a:rPr lang="en-SG" altLang="ko-KR" sz="900" dirty="0" err="1"/>
              <a:t>kbcc</a:t>
            </a:r>
            <a:r>
              <a:rPr lang="en-SG" altLang="ko-KR" sz="900" dirty="0"/>
              <a:t> -</a:t>
            </a:r>
            <a:r>
              <a:rPr lang="en-SG" altLang="ko-KR" sz="900" dirty="0" err="1"/>
              <a:t>javaagent</a:t>
            </a:r>
            <a:r>
              <a:rPr lang="en-SG" altLang="ko-KR" sz="900" dirty="0"/>
              <a:t>:/</a:t>
            </a:r>
            <a:r>
              <a:rPr lang="en-SG" altLang="ko-KR" sz="900" dirty="0" err="1"/>
              <a:t>fsutil</a:t>
            </a:r>
            <a:r>
              <a:rPr lang="en-SG" altLang="ko-KR" sz="900" dirty="0"/>
              <a:t>/pharos6/lib/pharos-loader.jar -</a:t>
            </a:r>
            <a:r>
              <a:rPr lang="en-SG" altLang="ko-KR" sz="900" dirty="0" err="1"/>
              <a:t>Djeus.launcher.log.home</a:t>
            </a:r>
            <a:r>
              <a:rPr lang="en-SG" altLang="ko-KR" sz="900" dirty="0"/>
              <a:t>=/</a:t>
            </a:r>
            <a:r>
              <a:rPr lang="en-SG" altLang="ko-KR" sz="900" dirty="0" err="1"/>
              <a:t>fsjeuslog</a:t>
            </a:r>
            <a:r>
              <a:rPr lang="en-SG" altLang="ko-KR" sz="900" dirty="0"/>
              <a:t> </a:t>
            </a:r>
          </a:p>
          <a:p>
            <a:pPr algn="l"/>
            <a:r>
              <a:rPr lang="en-SG" altLang="ko-KR" sz="900" dirty="0"/>
              <a:t>… </a:t>
            </a:r>
            <a:r>
              <a:rPr lang="ko-KR" altLang="en-US" sz="900" dirty="0"/>
              <a:t>생략 </a:t>
            </a:r>
            <a:endParaRPr lang="en-SG" altLang="ko-KR" sz="900" dirty="0"/>
          </a:p>
          <a:p>
            <a:pPr algn="l"/>
            <a:r>
              <a:rPr lang="en-SG" altLang="ko-KR" sz="900" dirty="0"/>
              <a:t>-XX:+</a:t>
            </a:r>
            <a:r>
              <a:rPr lang="en-SG" altLang="ko-KR" sz="900" dirty="0" err="1"/>
              <a:t>LogVMOutput</a:t>
            </a:r>
            <a:r>
              <a:rPr lang="en-SG" altLang="ko-KR" sz="900" dirty="0"/>
              <a:t> -</a:t>
            </a:r>
            <a:r>
              <a:rPr lang="en-SG" altLang="ko-KR" sz="900" dirty="0" err="1"/>
              <a:t>XX:LogFile</a:t>
            </a:r>
            <a:r>
              <a:rPr lang="en-SG" altLang="ko-KR" sz="900" dirty="0"/>
              <a:t>=/</a:t>
            </a:r>
            <a:r>
              <a:rPr lang="en-SG" altLang="ko-KR" sz="900" dirty="0" err="1"/>
              <a:t>fsjeuslog</a:t>
            </a:r>
            <a:r>
              <a:rPr lang="en-SG" altLang="ko-KR" sz="900" dirty="0"/>
              <a:t>/</a:t>
            </a:r>
            <a:r>
              <a:rPr lang="en-SG" altLang="ko-KR" sz="900" dirty="0" err="1"/>
              <a:t>kbcc</a:t>
            </a:r>
            <a:r>
              <a:rPr lang="en-SG" altLang="ko-KR" sz="900" dirty="0"/>
              <a:t>/jvm.log </a:t>
            </a:r>
            <a:r>
              <a:rPr lang="en-SG" altLang="ko-KR" sz="900" dirty="0" err="1"/>
              <a:t>jeus.server.ServerBootstrapper</a:t>
            </a:r>
            <a:r>
              <a:rPr lang="en-SG" altLang="ko-KR" sz="900" dirty="0"/>
              <a:t> </a:t>
            </a:r>
            <a:r>
              <a:rPr lang="en-SG" altLang="ko-KR" sz="900" b="1" dirty="0"/>
              <a:t>-domain </a:t>
            </a:r>
            <a:r>
              <a:rPr lang="en-SG" altLang="ko-KR" sz="900" b="1" dirty="0" err="1"/>
              <a:t>jeus_domain</a:t>
            </a:r>
            <a:r>
              <a:rPr lang="en-SG" altLang="ko-KR" sz="900" b="1" dirty="0"/>
              <a:t> -server </a:t>
            </a:r>
            <a:r>
              <a:rPr lang="en-SG" altLang="ko-KR" sz="900" b="1" dirty="0" err="1"/>
              <a:t>kbcc</a:t>
            </a:r>
            <a:r>
              <a:rPr lang="en-SG" altLang="ko-KR" sz="900" b="1" dirty="0"/>
              <a:t> -u </a:t>
            </a:r>
            <a:r>
              <a:rPr lang="en-SG" altLang="ko-KR" sz="900" b="1" dirty="0" err="1"/>
              <a:t>wasadmin</a:t>
            </a:r>
            <a:endParaRPr lang="en-SG" altLang="ko-KR" sz="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00AA1-BCAE-443B-9FB1-E8DE36E89505}"/>
              </a:ext>
            </a:extLst>
          </p:cNvPr>
          <p:cNvSpPr txBox="1"/>
          <p:nvPr/>
        </p:nvSpPr>
        <p:spPr>
          <a:xfrm>
            <a:off x="351406" y="896345"/>
            <a:ext cx="5916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1200" dirty="0"/>
              <a:t>&lt;server&gt;</a:t>
            </a:r>
          </a:p>
          <a:p>
            <a:pPr algn="l"/>
            <a:r>
              <a:rPr lang="en-SG" sz="1200" dirty="0"/>
              <a:t>         &lt;name&gt;</a:t>
            </a:r>
            <a:r>
              <a:rPr lang="en-SG" sz="1200" dirty="0" err="1"/>
              <a:t>kbcc</a:t>
            </a:r>
            <a:r>
              <a:rPr lang="en-SG" sz="1200" dirty="0"/>
              <a:t>&lt;/name&gt; </a:t>
            </a:r>
          </a:p>
          <a:p>
            <a:pPr algn="l"/>
            <a:r>
              <a:rPr lang="en-SG" sz="1200" dirty="0"/>
              <a:t>          …</a:t>
            </a:r>
          </a:p>
          <a:p>
            <a:pPr algn="l"/>
            <a:r>
              <a:rPr lang="en-SG" sz="1200" dirty="0"/>
              <a:t>&lt;</a:t>
            </a:r>
            <a:r>
              <a:rPr lang="en-SG" sz="1200" dirty="0" err="1"/>
              <a:t>jvm</a:t>
            </a:r>
            <a:r>
              <a:rPr lang="en-SG" sz="1200" dirty="0"/>
              <a:t>-option&gt;-DDAMO=true </a:t>
            </a:r>
            <a:r>
              <a:rPr lang="en-SG" sz="1200" b="1" dirty="0"/>
              <a:t>-</a:t>
            </a:r>
            <a:r>
              <a:rPr lang="en-SG" sz="1200" b="1" dirty="0" err="1"/>
              <a:t>Djava.library.path</a:t>
            </a:r>
            <a:r>
              <a:rPr lang="en-SG" sz="1200" b="1" dirty="0"/>
              <a:t>=/</a:t>
            </a:r>
            <a:r>
              <a:rPr lang="en-SG" sz="1200" b="1" dirty="0" err="1"/>
              <a:t>fsutil</a:t>
            </a:r>
            <a:r>
              <a:rPr lang="en-SG" sz="1200" b="1" dirty="0"/>
              <a:t>/</a:t>
            </a:r>
            <a:r>
              <a:rPr lang="en-SG" sz="1200" b="1" dirty="0" err="1"/>
              <a:t>damo</a:t>
            </a:r>
            <a:r>
              <a:rPr lang="en-SG" sz="1200" b="1" dirty="0"/>
              <a:t>/lib</a:t>
            </a:r>
            <a:r>
              <a:rPr lang="en-SG" sz="1200" dirty="0"/>
              <a:t>&lt;/</a:t>
            </a:r>
            <a:r>
              <a:rPr lang="en-SG" sz="1200" dirty="0" err="1"/>
              <a:t>jvm</a:t>
            </a:r>
            <a:r>
              <a:rPr lang="en-SG" sz="1200" dirty="0"/>
              <a:t>-option&gt;</a:t>
            </a:r>
          </a:p>
          <a:p>
            <a:pPr algn="l"/>
            <a:endParaRPr lang="en-SG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812B2-B6E8-454A-9F1D-1CB029608F8D}"/>
              </a:ext>
            </a:extLst>
          </p:cNvPr>
          <p:cNvSpPr txBox="1"/>
          <p:nvPr/>
        </p:nvSpPr>
        <p:spPr>
          <a:xfrm>
            <a:off x="262287" y="1912008"/>
            <a:ext cx="41745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900" dirty="0"/>
              <a:t>[wasadm@tszcapd1:/</a:t>
            </a:r>
            <a:r>
              <a:rPr lang="en-SG" sz="900" dirty="0" err="1"/>
              <a:t>fshome</a:t>
            </a:r>
            <a:r>
              <a:rPr lang="en-SG" sz="900" dirty="0"/>
              <a:t>/</a:t>
            </a:r>
            <a:r>
              <a:rPr lang="en-SG" sz="900" dirty="0" err="1"/>
              <a:t>wasadm</a:t>
            </a:r>
            <a:r>
              <a:rPr lang="en-SG" sz="1000" b="1" dirty="0"/>
              <a:t>]$ ls -</a:t>
            </a:r>
            <a:r>
              <a:rPr lang="en-SG" sz="1000" b="1" dirty="0" err="1"/>
              <a:t>alrt</a:t>
            </a:r>
            <a:r>
              <a:rPr lang="en-SG" sz="1000" b="1" dirty="0"/>
              <a:t> /</a:t>
            </a:r>
            <a:r>
              <a:rPr lang="en-SG" sz="1000" b="1" dirty="0" err="1"/>
              <a:t>fsutil</a:t>
            </a:r>
            <a:r>
              <a:rPr lang="en-SG" sz="1000" b="1" dirty="0"/>
              <a:t>/</a:t>
            </a:r>
            <a:r>
              <a:rPr lang="en-SG" sz="1000" b="1" dirty="0" err="1"/>
              <a:t>damo</a:t>
            </a:r>
            <a:r>
              <a:rPr lang="en-SG" sz="1000" b="1" dirty="0"/>
              <a:t>/lib</a:t>
            </a:r>
          </a:p>
          <a:p>
            <a:pPr algn="l"/>
            <a:r>
              <a:rPr lang="en-SG" sz="900" dirty="0"/>
              <a:t>▒</a:t>
            </a:r>
            <a:r>
              <a:rPr lang="hy-AM" sz="900" dirty="0"/>
              <a:t>հ▒ 8971</a:t>
            </a:r>
          </a:p>
          <a:p>
            <a:pPr algn="l"/>
            <a:r>
              <a:rPr lang="hy-AM" sz="900" dirty="0"/>
              <a:t>-</a:t>
            </a:r>
            <a:r>
              <a:rPr lang="en-SG" sz="900" dirty="0" err="1"/>
              <a:t>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1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1005405  8▒▒  6 11:22 libcis_ce-3.3.so</a:t>
            </a:r>
          </a:p>
          <a:p>
            <a:pPr algn="l"/>
            <a:r>
              <a:rPr lang="en-SG" sz="900" dirty="0"/>
              <a:t>-</a:t>
            </a:r>
            <a:r>
              <a:rPr lang="en-SG" sz="900" dirty="0" err="1"/>
              <a:t>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1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 972120  8▒▒  6 11:22 libcis_cc-3.3.so</a:t>
            </a:r>
          </a:p>
          <a:p>
            <a:pPr algn="l"/>
            <a:r>
              <a:rPr lang="en-SG" sz="900" dirty="0"/>
              <a:t>-</a:t>
            </a:r>
            <a:r>
              <a:rPr lang="en-SG" sz="900" dirty="0" err="1"/>
              <a:t>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1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4258895  8▒▒  6 11:22 libdamocm-4.0.so</a:t>
            </a:r>
          </a:p>
          <a:p>
            <a:pPr algn="l"/>
            <a:r>
              <a:rPr lang="en-SG" sz="900" dirty="0"/>
              <a:t>-</a:t>
            </a:r>
            <a:r>
              <a:rPr lang="en-SG" sz="900" dirty="0" err="1"/>
              <a:t>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1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 516367  8▒▒  6 11:22 liblogw-0.2.so</a:t>
            </a:r>
          </a:p>
          <a:p>
            <a:pPr algn="l"/>
            <a:r>
              <a:rPr lang="en-SG" sz="900" dirty="0"/>
              <a:t>-</a:t>
            </a:r>
            <a:r>
              <a:rPr lang="en-SG" sz="900" dirty="0" err="1"/>
              <a:t>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1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 107782  8▒▒  6 11:22 libscpdb_agent_jni.so</a:t>
            </a:r>
          </a:p>
          <a:p>
            <a:pPr algn="l"/>
            <a:r>
              <a:rPr lang="en-SG" sz="900" dirty="0"/>
              <a:t>-</a:t>
            </a:r>
            <a:r>
              <a:rPr lang="en-SG" sz="900" dirty="0" err="1"/>
              <a:t>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1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2319903  8▒▒  6 11:22 libscpdb_agent.so</a:t>
            </a:r>
          </a:p>
          <a:p>
            <a:pPr algn="l"/>
            <a:r>
              <a:rPr lang="en-SG" sz="900" dirty="0" err="1"/>
              <a:t>drwxr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2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   1024  8▒▒  6 13:29 .</a:t>
            </a:r>
          </a:p>
          <a:p>
            <a:pPr algn="l"/>
            <a:r>
              <a:rPr lang="en-SG" sz="900" dirty="0" err="1"/>
              <a:t>drwxr</a:t>
            </a:r>
            <a:r>
              <a:rPr lang="en-SG" sz="900" dirty="0"/>
              <a:t>-</a:t>
            </a:r>
            <a:r>
              <a:rPr lang="en-SG" sz="900" dirty="0" err="1"/>
              <a:t>xr</a:t>
            </a:r>
            <a:r>
              <a:rPr lang="en-SG" sz="900" dirty="0"/>
              <a:t>-x 7 </a:t>
            </a:r>
            <a:r>
              <a:rPr lang="en-SG" sz="900" dirty="0" err="1"/>
              <a:t>wasadm</a:t>
            </a:r>
            <a:r>
              <a:rPr lang="en-SG" sz="900" dirty="0"/>
              <a:t> </a:t>
            </a:r>
            <a:r>
              <a:rPr lang="en-SG" sz="900" dirty="0" err="1"/>
              <a:t>wasadm</a:t>
            </a:r>
            <a:r>
              <a:rPr lang="en-SG" sz="900" dirty="0"/>
              <a:t>    1024  9▒▒ 15 13:32 ..</a:t>
            </a:r>
          </a:p>
          <a:p>
            <a:pPr algn="l"/>
            <a:r>
              <a:rPr lang="en-SG" sz="900" dirty="0"/>
              <a:t>[wasadm@tszcapd1:/</a:t>
            </a:r>
            <a:r>
              <a:rPr lang="en-SG" sz="900" dirty="0" err="1"/>
              <a:t>fshome</a:t>
            </a:r>
            <a:r>
              <a:rPr lang="en-SG" sz="900" dirty="0"/>
              <a:t>/</a:t>
            </a:r>
            <a:r>
              <a:rPr lang="en-SG" sz="900" dirty="0" err="1"/>
              <a:t>wasadm</a:t>
            </a:r>
            <a:r>
              <a:rPr lang="en-SG" sz="900" dirty="0"/>
              <a:t>]$ l</a:t>
            </a:r>
          </a:p>
          <a:p>
            <a:pPr algn="l"/>
            <a:endParaRPr lang="en-SG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5776B-56F5-4B16-A70E-0B5D9925405F}"/>
              </a:ext>
            </a:extLst>
          </p:cNvPr>
          <p:cNvSpPr txBox="1"/>
          <p:nvPr/>
        </p:nvSpPr>
        <p:spPr>
          <a:xfrm>
            <a:off x="6583925" y="1068346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altLang="ko-KR" b="1" dirty="0"/>
              <a:t>domain.xml </a:t>
            </a:r>
            <a:endParaRPr lang="en-SG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3AC3DB-12DE-4810-9752-40FD50C8E89D}"/>
              </a:ext>
            </a:extLst>
          </p:cNvPr>
          <p:cNvSpPr txBox="1"/>
          <p:nvPr/>
        </p:nvSpPr>
        <p:spPr>
          <a:xfrm>
            <a:off x="6583925" y="2323043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altLang="ko-KR" b="1" dirty="0" err="1"/>
              <a:t>damo</a:t>
            </a:r>
            <a:r>
              <a:rPr lang="en-SG" altLang="ko-KR" b="1" dirty="0"/>
              <a:t> </a:t>
            </a:r>
            <a:r>
              <a:rPr lang="ko-KR" altLang="en-US" b="1" dirty="0"/>
              <a:t>라이브러리 위치 </a:t>
            </a:r>
            <a:endParaRPr lang="en-SG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B86A9-D09B-43B1-B216-761FC497BD3D}"/>
              </a:ext>
            </a:extLst>
          </p:cNvPr>
          <p:cNvSpPr txBox="1"/>
          <p:nvPr/>
        </p:nvSpPr>
        <p:spPr>
          <a:xfrm>
            <a:off x="4269564" y="3396032"/>
            <a:ext cx="41835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altLang="ko-KR" b="1" dirty="0" err="1">
                <a:highlight>
                  <a:srgbClr val="C0C0C0"/>
                </a:highlight>
              </a:rPr>
              <a:t>kbcc</a:t>
            </a:r>
            <a:r>
              <a:rPr lang="en-SG" altLang="ko-KR" b="1" dirty="0">
                <a:highlight>
                  <a:srgbClr val="C0C0C0"/>
                </a:highlight>
              </a:rPr>
              <a:t> </a:t>
            </a:r>
            <a:r>
              <a:rPr lang="ko-KR" altLang="en-US" b="1" dirty="0">
                <a:highlight>
                  <a:srgbClr val="C0C0C0"/>
                </a:highlight>
              </a:rPr>
              <a:t>컨테이너 자바 프로세스에 </a:t>
            </a:r>
            <a:endParaRPr lang="en-SG" altLang="ko-KR" b="1" dirty="0">
              <a:highlight>
                <a:srgbClr val="C0C0C0"/>
              </a:highlight>
            </a:endParaRPr>
          </a:p>
          <a:p>
            <a:pPr algn="l"/>
            <a:r>
              <a:rPr lang="en-SG" b="1" dirty="0">
                <a:highlight>
                  <a:srgbClr val="C0C0C0"/>
                </a:highlight>
              </a:rPr>
              <a:t>-</a:t>
            </a:r>
            <a:r>
              <a:rPr lang="en-SG" b="1" dirty="0" err="1">
                <a:highlight>
                  <a:srgbClr val="C0C0C0"/>
                </a:highlight>
              </a:rPr>
              <a:t>Djava.library.path</a:t>
            </a:r>
            <a:r>
              <a:rPr lang="ko-KR" altLang="en-US" b="1" dirty="0">
                <a:highlight>
                  <a:srgbClr val="C0C0C0"/>
                </a:highlight>
              </a:rPr>
              <a:t> 옵션에 </a:t>
            </a:r>
            <a:r>
              <a:rPr lang="en-SG" altLang="ko-KR" b="1" dirty="0" err="1">
                <a:highlight>
                  <a:srgbClr val="C0C0C0"/>
                </a:highlight>
              </a:rPr>
              <a:t>damo</a:t>
            </a:r>
            <a:r>
              <a:rPr lang="en-SG" altLang="ko-KR" b="1" dirty="0">
                <a:highlight>
                  <a:srgbClr val="C0C0C0"/>
                </a:highlight>
              </a:rPr>
              <a:t> library </a:t>
            </a:r>
            <a:r>
              <a:rPr lang="ko-KR" altLang="en-US" b="1" dirty="0">
                <a:highlight>
                  <a:srgbClr val="C0C0C0"/>
                </a:highlight>
              </a:rPr>
              <a:t>경로가 </a:t>
            </a:r>
            <a:endParaRPr lang="en-SG" altLang="ko-KR" b="1" dirty="0">
              <a:highlight>
                <a:srgbClr val="C0C0C0"/>
              </a:highlight>
            </a:endParaRPr>
          </a:p>
          <a:p>
            <a:pPr algn="l"/>
            <a:r>
              <a:rPr lang="ko-KR" altLang="en-US" b="1" dirty="0">
                <a:highlight>
                  <a:srgbClr val="C0C0C0"/>
                </a:highlight>
              </a:rPr>
              <a:t>설정되어 있음 </a:t>
            </a:r>
            <a:endParaRPr lang="en-SG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917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8.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사진상의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자로 연결 제거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 진행</a:t>
            </a:r>
            <a:r>
              <a:rPr lang="en-SG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B48D1-5111-44BB-A2CC-4F04E7AC8FD6}"/>
              </a:ext>
            </a:extLst>
          </p:cNvPr>
          <p:cNvSpPr txBox="1"/>
          <p:nvPr/>
        </p:nvSpPr>
        <p:spPr>
          <a:xfrm>
            <a:off x="489114" y="1059570"/>
            <a:ext cx="7031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/>
              <a:t>8</a:t>
            </a:r>
            <a:r>
              <a:rPr lang="ko-KR" altLang="en-US" dirty="0"/>
              <a:t>번은 운영 장비로 테스트 중입니다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2</a:t>
            </a:r>
            <a:r>
              <a:rPr lang="ko-KR" altLang="en-US" dirty="0"/>
              <a:t>번에 웹서버 내리고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was</a:t>
            </a:r>
            <a:r>
              <a:rPr lang="ko-KR" altLang="en-US" dirty="0"/>
              <a:t>에서 테스트 하려고 합니다</a:t>
            </a:r>
            <a:r>
              <a:rPr lang="en-US" altLang="ko-KR" dirty="0"/>
              <a:t>.</a:t>
            </a:r>
          </a:p>
          <a:p>
            <a:pPr algn="l"/>
            <a:r>
              <a:rPr lang="ko-KR" altLang="en-US" dirty="0"/>
              <a:t>인프라 환경이 늦어져서 </a:t>
            </a:r>
            <a:r>
              <a:rPr lang="en-US" altLang="ko-KR" dirty="0"/>
              <a:t>2</a:t>
            </a:r>
            <a:r>
              <a:rPr lang="ko-KR" altLang="en-US" dirty="0"/>
              <a:t>번서버에서 적용 작업을 하려고 합니다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CC0B9-7624-4B4D-9E18-5894C1887BCF}"/>
              </a:ext>
            </a:extLst>
          </p:cNvPr>
          <p:cNvSpPr txBox="1"/>
          <p:nvPr/>
        </p:nvSpPr>
        <p:spPr>
          <a:xfrm>
            <a:off x="526529" y="2144223"/>
            <a:ext cx="6994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dirty="0"/>
              <a:t>요구사항이 이해가 되지 않아서</a:t>
            </a:r>
            <a:endParaRPr lang="en-SG" altLang="ko-KR" sz="2400" b="1" dirty="0"/>
          </a:p>
          <a:p>
            <a:pPr algn="l"/>
            <a:r>
              <a:rPr lang="ko-KR" altLang="en-US" sz="2400" b="1" dirty="0"/>
              <a:t>아키텍처 다이어그램 등으로  설명을 구체적으로 </a:t>
            </a:r>
            <a:endParaRPr lang="en-SG" altLang="ko-KR" sz="2400" b="1" dirty="0"/>
          </a:p>
          <a:p>
            <a:pPr algn="l"/>
            <a:r>
              <a:rPr lang="ko-KR" altLang="en-US" sz="2400" b="1" dirty="0"/>
              <a:t>해주시길 요청 합니다</a:t>
            </a:r>
            <a:r>
              <a:rPr lang="en-SG" altLang="ko-KR" sz="2400" b="1" dirty="0"/>
              <a:t>. 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864698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D7C97E-DEBB-4FB1-B349-C235C49BE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554" y="2132282"/>
            <a:ext cx="7766892" cy="782369"/>
          </a:xfrm>
        </p:spPr>
        <p:txBody>
          <a:bodyPr>
            <a:normAutofit/>
          </a:bodyPr>
          <a:lstStyle/>
          <a:p>
            <a:r>
              <a:rPr lang="en-US" sz="2700" b="1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442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69" y="-23545"/>
            <a:ext cx="8329684" cy="72164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2D6CB9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요구사항</a:t>
            </a:r>
            <a:r>
              <a:rPr kumimoji="1" lang="en-US" altLang="ko-KR" sz="2000" kern="0" dirty="0">
                <a:solidFill>
                  <a:srgbClr val="2D6CB9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75570" y="325252"/>
            <a:ext cx="8329684" cy="721649"/>
          </a:xfrm>
          <a:prstGeom prst="rect">
            <a:avLst/>
          </a:prstGeom>
        </p:spPr>
        <p:txBody>
          <a:bodyPr rot="0" vert="horz" wrap="square" lIns="91440" tIns="45720" rIns="91440" bIns="45720" numCol="1" spcCol="0" rtlCol="0" anchor="ctr" anchorCtr="0">
            <a:prstTxWarp prst="textNoShape">
              <a:avLst/>
            </a:prstTxWarp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800" b="1" kern="1200">
                <a:solidFill>
                  <a:srgbClr val="004C75"/>
                </a:solidFill>
                <a:latin typeface="Noto Sans"/>
                <a:ea typeface="Noto Sans Korean Bold"/>
                <a:cs typeface="Noto Sans"/>
              </a:defRPr>
            </a:lvl1pPr>
            <a:lvl2pPr marL="4572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2pPr>
            <a:lvl3pPr marL="9144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3pPr>
            <a:lvl4pPr marL="13716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4pPr>
            <a:lvl5pPr marL="18288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5pPr>
            <a:lvl6pPr marL="22860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6pPr>
            <a:lvl7pPr marL="27432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7pPr>
            <a:lvl8pPr marL="32004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8pPr>
            <a:lvl9pPr marL="3657600" algn="l" latinLnBrk="1" hangingPunct="1"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뉴티맥스고딕MS"/>
              </a:defRPr>
            </a:lvl9pPr>
          </a:lstStyle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나눔고딕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CD4AAF-3E3F-4B70-9F37-BF1E0053A58A}"/>
              </a:ext>
            </a:extLst>
          </p:cNvPr>
          <p:cNvSpPr txBox="1"/>
          <p:nvPr/>
        </p:nvSpPr>
        <p:spPr>
          <a:xfrm>
            <a:off x="489114" y="1110084"/>
            <a:ext cx="82161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포트추가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War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배포를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AP Class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배포 적용</a:t>
            </a: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힙 메모리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5G (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아웃오브메모리 떨어져서 얼마나 조정해야할지 협의 요청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콘솔 재기동 안되는 현상 해결요청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(WEB/WAS) </a:t>
            </a: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재기동 스크립트 전달요청 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war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배포를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class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배포 전환으로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번 서버에서만 작업 가능하도록 설정  </a:t>
            </a:r>
            <a:r>
              <a:rPr lang="en-SG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웹서버 내리면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번 와서 접근 안되도록 설정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damo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보안 모듈을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에서 연계하도록 지원 요청  </a:t>
            </a:r>
            <a:r>
              <a:rPr lang="en-SG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현재</a:t>
            </a:r>
            <a:r>
              <a:rPr lang="en-US" altLang="ko-KR" sz="1050" dirty="0">
                <a:latin typeface="Calibri" panose="020F0502020204030204" pitchFamily="34" charset="0"/>
                <a:cs typeface="Calibri" panose="020F0502020204030204" pitchFamily="34" charset="0"/>
              </a:rPr>
              <a:t>, was system lib</a:t>
            </a:r>
            <a:r>
              <a:rPr lang="ko-KR" alt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에 심볼릭 링크 걸어놈 </a:t>
            </a: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사진상의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자로 연결 제거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배포 진행</a:t>
            </a:r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9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1. </a:t>
            </a:r>
            <a:r>
              <a:rPr kumimoji="1" lang="ko-KR" altLang="en-US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포트추가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5EC1E-17D2-4A18-B2B5-8DEDF8627650}"/>
              </a:ext>
            </a:extLst>
          </p:cNvPr>
          <p:cNvSpPr txBox="1"/>
          <p:nvPr/>
        </p:nvSpPr>
        <p:spPr>
          <a:xfrm>
            <a:off x="4420782" y="947600"/>
            <a:ext cx="4511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 err="1"/>
              <a:t>WebtoB</a:t>
            </a:r>
            <a:r>
              <a:rPr lang="ko-KR" altLang="en-US" dirty="0"/>
              <a:t> 서버에 서비스 포트 추가</a:t>
            </a:r>
            <a:endParaRPr lang="en-SG" altLang="ko-K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SG" altLang="ko-KR" dirty="0" err="1"/>
              <a:t>ubiform</a:t>
            </a:r>
            <a:r>
              <a:rPr lang="en-SG" altLang="ko-KR" dirty="0"/>
              <a:t> : 8084</a:t>
            </a:r>
            <a:r>
              <a:rPr lang="ko-KR" altLang="en-US" dirty="0"/>
              <a:t>  </a:t>
            </a:r>
            <a:endParaRPr lang="en-SG" altLang="ko-K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방법 </a:t>
            </a:r>
            <a:r>
              <a:rPr lang="en-SG" altLang="ko-KR" dirty="0"/>
              <a:t>-  </a:t>
            </a:r>
            <a:r>
              <a:rPr lang="en-SG" altLang="ko-KR" dirty="0" err="1"/>
              <a:t>http.m</a:t>
            </a:r>
            <a:r>
              <a:rPr lang="ko-KR" altLang="en-US" dirty="0"/>
              <a:t>에 </a:t>
            </a:r>
            <a:r>
              <a:rPr lang="en-SG" altLang="ko-KR" dirty="0"/>
              <a:t>virtual host </a:t>
            </a:r>
            <a:r>
              <a:rPr lang="ko-KR" altLang="en-US" dirty="0"/>
              <a:t>추가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1E335-4A77-48EB-9D73-A05DEA3B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4" y="1513224"/>
            <a:ext cx="3427853" cy="3024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717F18-453E-4817-9D1B-2D3840A2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656" y="2356125"/>
            <a:ext cx="4511598" cy="18288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C407FD-04F7-4189-A0CD-D572D089A168}"/>
              </a:ext>
            </a:extLst>
          </p:cNvPr>
          <p:cNvSpPr txBox="1"/>
          <p:nvPr/>
        </p:nvSpPr>
        <p:spPr>
          <a:xfrm>
            <a:off x="4514935" y="4232381"/>
            <a:ext cx="340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</a:t>
            </a:r>
            <a:r>
              <a:rPr lang="en-SG" dirty="0" err="1"/>
              <a:t>fsweb</a:t>
            </a:r>
            <a:r>
              <a:rPr lang="en-SG" dirty="0"/>
              <a:t>/domains/</a:t>
            </a:r>
            <a:r>
              <a:rPr lang="en-SG" dirty="0" err="1"/>
              <a:t>webtob</a:t>
            </a:r>
            <a:r>
              <a:rPr lang="en-SG" dirty="0"/>
              <a:t>/config/</a:t>
            </a:r>
            <a:r>
              <a:rPr lang="en-SG" dirty="0" err="1"/>
              <a:t>http.m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118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1. </a:t>
            </a:r>
            <a:r>
              <a:rPr kumimoji="1" lang="ko-KR" altLang="en-US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포트추가 </a:t>
            </a:r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- </a:t>
            </a:r>
            <a:r>
              <a:rPr kumimoji="1" lang="ko-KR" altLang="en-US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결과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04934-0C0D-4D67-817F-0F10E378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2" y="1276496"/>
            <a:ext cx="7372008" cy="1243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B6D7C-C6DC-4CED-AD50-4B4F8A2731EF}"/>
              </a:ext>
            </a:extLst>
          </p:cNvPr>
          <p:cNvSpPr txBox="1"/>
          <p:nvPr/>
        </p:nvSpPr>
        <p:spPr>
          <a:xfrm>
            <a:off x="262287" y="983961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b="1" dirty="0"/>
              <a:t>1. </a:t>
            </a:r>
            <a:r>
              <a:rPr lang="ko-KR" altLang="en-US" b="1" dirty="0"/>
              <a:t>개발서버 </a:t>
            </a:r>
            <a:r>
              <a:rPr lang="en-SG" altLang="ko-KR" b="1" dirty="0"/>
              <a:t>– 10.224.32.22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01966-C185-4523-9017-B8F1AD99D526}"/>
              </a:ext>
            </a:extLst>
          </p:cNvPr>
          <p:cNvSpPr txBox="1"/>
          <p:nvPr/>
        </p:nvSpPr>
        <p:spPr>
          <a:xfrm>
            <a:off x="375570" y="2520218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b="1" dirty="0"/>
              <a:t>2. </a:t>
            </a:r>
            <a:r>
              <a:rPr lang="ko-KR" altLang="en-US" b="1" dirty="0"/>
              <a:t>운영서버 </a:t>
            </a:r>
            <a:r>
              <a:rPr lang="en-SG" altLang="ko-KR" b="1" dirty="0"/>
              <a:t>-  10.224.12.22 , 10.224.12.23</a:t>
            </a:r>
            <a:endParaRPr lang="en-SG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57076-CDB7-47D3-9041-C39D03F3053E}"/>
              </a:ext>
            </a:extLst>
          </p:cNvPr>
          <p:cNvSpPr txBox="1"/>
          <p:nvPr/>
        </p:nvSpPr>
        <p:spPr>
          <a:xfrm>
            <a:off x="612528" y="3009723"/>
            <a:ext cx="6571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b="1" dirty="0"/>
              <a:t>개발서버 환경구성이 정상인지</a:t>
            </a:r>
            <a:endParaRPr lang="en-SG" altLang="ko-KR" sz="3200" b="1" dirty="0"/>
          </a:p>
          <a:p>
            <a:pPr algn="l"/>
            <a:r>
              <a:rPr lang="en-SG" altLang="ko-KR" sz="3200" b="1" dirty="0"/>
              <a:t>  LGCNS TA</a:t>
            </a:r>
            <a:r>
              <a:rPr lang="ko-KR" altLang="en-US" sz="3200" b="1" dirty="0"/>
              <a:t>  </a:t>
            </a:r>
            <a:r>
              <a:rPr lang="en-SG" altLang="ko-KR" sz="3200" b="1" dirty="0"/>
              <a:t>confirm</a:t>
            </a:r>
            <a:r>
              <a:rPr lang="ko-KR" altLang="en-US" sz="3200" b="1" dirty="0"/>
              <a:t>후 진행</a:t>
            </a:r>
            <a:r>
              <a:rPr lang="en-SG" altLang="ko-KR" sz="3200" b="1" dirty="0"/>
              <a:t> </a:t>
            </a:r>
            <a:r>
              <a:rPr lang="ko-KR" altLang="en-US" sz="3200" b="1" dirty="0"/>
              <a:t>예정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261275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2.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War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배포를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AP Class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 적용</a:t>
            </a:r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C54D9-2BCC-4EFF-BED9-CC8BA40A21E7}"/>
              </a:ext>
            </a:extLst>
          </p:cNvPr>
          <p:cNvSpPr txBox="1"/>
          <p:nvPr/>
        </p:nvSpPr>
        <p:spPr>
          <a:xfrm>
            <a:off x="375569" y="983961"/>
            <a:ext cx="8203707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웹어플리케이션 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kbccApp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 </a:t>
            </a:r>
            <a:r>
              <a:rPr lang="en-SG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kbcc.war</a:t>
            </a:r>
            <a:r>
              <a:rPr lang="en-SG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아카이브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방식이 아닌  디렉토리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(exploded )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형태 로 배포 방식 변경</a:t>
            </a:r>
            <a:endParaRPr lang="en-SG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D2E3D-86B2-46DE-8449-21983476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69" y="1862371"/>
            <a:ext cx="4008120" cy="2343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285628-576E-4B1B-B53F-1599A71E8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45" y="1891756"/>
            <a:ext cx="4008120" cy="234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9ACCA-ADA4-4783-B9B0-03A59F568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1" y="3336059"/>
            <a:ext cx="3632589" cy="164695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15013F1-9B30-414B-96DE-D03D4EB23442}"/>
              </a:ext>
            </a:extLst>
          </p:cNvPr>
          <p:cNvSpPr/>
          <p:nvPr/>
        </p:nvSpPr>
        <p:spPr>
          <a:xfrm>
            <a:off x="4540499" y="2580656"/>
            <a:ext cx="302436" cy="4536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265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2.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War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배포를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AP Class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배포 적용  </a:t>
            </a:r>
            <a:r>
              <a:rPr lang="en-SG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절차</a:t>
            </a:r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C54D9-2BCC-4EFF-BED9-CC8BA40A21E7}"/>
              </a:ext>
            </a:extLst>
          </p:cNvPr>
          <p:cNvSpPr txBox="1"/>
          <p:nvPr/>
        </p:nvSpPr>
        <p:spPr>
          <a:xfrm>
            <a:off x="375569" y="983961"/>
            <a:ext cx="8203707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JEUS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에서는  웹어플리케이션  디플로이시  </a:t>
            </a:r>
            <a:r>
              <a:rPr lang="en-SG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 (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아카이브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형태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디렉토리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(exploded )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형태  모두 지원</a:t>
            </a: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방법</a:t>
            </a: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{JEUS_HOME}/domains/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jeus_domain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/config/domain.xml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환경에서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deploy path 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변경 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fsapp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kbcc.war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fsapp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fsapp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디렉토리 생성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$ 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fsapp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</a:t>
            </a: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kbcc.war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아카이브를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fsapp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안에 푼다  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$ jar –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xvf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kbcc.war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재기동 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$ 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msdown_kbcc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SG" altLang="ko-KR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dsdown;msboot_kbcc;dsboot</a:t>
            </a: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967E9-01DA-4BB9-94C7-D58504A30000}"/>
              </a:ext>
            </a:extLst>
          </p:cNvPr>
          <p:cNvSpPr txBox="1"/>
          <p:nvPr/>
        </p:nvSpPr>
        <p:spPr>
          <a:xfrm>
            <a:off x="1093986" y="2823183"/>
            <a:ext cx="26917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1000" dirty="0"/>
              <a:t>&lt;deployed-application&gt;</a:t>
            </a:r>
          </a:p>
          <a:p>
            <a:pPr algn="l"/>
            <a:r>
              <a:rPr lang="en-SG" sz="1000" dirty="0"/>
              <a:t>         &lt;id&gt;</a:t>
            </a:r>
            <a:r>
              <a:rPr lang="en-SG" sz="1000" dirty="0" err="1"/>
              <a:t>kbccApp</a:t>
            </a:r>
            <a:r>
              <a:rPr lang="en-SG" sz="1000" dirty="0"/>
              <a:t>&lt;/id&gt;</a:t>
            </a:r>
          </a:p>
          <a:p>
            <a:pPr algn="l"/>
            <a:r>
              <a:rPr lang="en-SG" sz="1000" dirty="0"/>
              <a:t>         &lt;!--path&gt;/</a:t>
            </a:r>
            <a:r>
              <a:rPr lang="en-SG" sz="1000" dirty="0" err="1"/>
              <a:t>fsapp</a:t>
            </a:r>
            <a:r>
              <a:rPr lang="en-SG" sz="1000" dirty="0"/>
              <a:t>/</a:t>
            </a:r>
            <a:r>
              <a:rPr lang="en-SG" sz="1000" dirty="0" err="1"/>
              <a:t>kbcc.war</a:t>
            </a:r>
            <a:r>
              <a:rPr lang="en-SG" sz="1000" dirty="0"/>
              <a:t>&lt;/path--&gt;</a:t>
            </a:r>
          </a:p>
          <a:p>
            <a:pPr algn="l"/>
            <a:r>
              <a:rPr lang="en-SG" sz="1000" dirty="0"/>
              <a:t>         </a:t>
            </a:r>
            <a:r>
              <a:rPr lang="en-SG" sz="1000" b="1" dirty="0"/>
              <a:t>&lt;path&gt;/</a:t>
            </a:r>
            <a:r>
              <a:rPr lang="en-SG" sz="1000" b="1" dirty="0" err="1"/>
              <a:t>fsapp</a:t>
            </a:r>
            <a:r>
              <a:rPr lang="en-SG" sz="1000" b="1" dirty="0"/>
              <a:t>/</a:t>
            </a:r>
            <a:r>
              <a:rPr lang="en-SG" sz="1000" b="1" dirty="0" err="1"/>
              <a:t>kbcc</a:t>
            </a:r>
            <a:r>
              <a:rPr lang="en-SG" sz="1000" b="1" dirty="0"/>
              <a:t>&lt;/path&gt;</a:t>
            </a:r>
          </a:p>
          <a:p>
            <a:pPr algn="l"/>
            <a:r>
              <a:rPr lang="en-SG" sz="1000" dirty="0"/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336753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3.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힙 메모리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5G (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아웃오브메모리 떨어져서 얼마나 조정해야할지 협의 요청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1A583-76C8-4FDC-B280-851B50FFA0FA}"/>
              </a:ext>
            </a:extLst>
          </p:cNvPr>
          <p:cNvSpPr txBox="1"/>
          <p:nvPr/>
        </p:nvSpPr>
        <p:spPr>
          <a:xfrm>
            <a:off x="375198" y="1068282"/>
            <a:ext cx="77087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OOME(</a:t>
            </a:r>
            <a:r>
              <a:rPr lang="en-US" altLang="ko-KR" dirty="0" err="1"/>
              <a:t>OutOfMemory</a:t>
            </a:r>
            <a:r>
              <a:rPr lang="en-US" altLang="ko-KR" dirty="0"/>
              <a:t> Error) </a:t>
            </a:r>
            <a:r>
              <a:rPr lang="ko-KR" altLang="en-US" dirty="0"/>
              <a:t>는 어플리케이션에서  설정된  </a:t>
            </a:r>
            <a:r>
              <a:rPr lang="en-SG" altLang="ko-KR" dirty="0"/>
              <a:t>Java Heap </a:t>
            </a:r>
            <a:r>
              <a:rPr lang="ko-KR" altLang="en-US" dirty="0"/>
              <a:t>메모리 이상으로 사용으로 발생합니다</a:t>
            </a:r>
            <a:r>
              <a:rPr lang="en-SG" altLang="ko-KR" dirty="0"/>
              <a:t>.  GC </a:t>
            </a:r>
            <a:r>
              <a:rPr lang="ko-KR" altLang="en-US" dirty="0"/>
              <a:t>모니터링 및  </a:t>
            </a:r>
            <a:r>
              <a:rPr lang="en-US" altLang="ko-KR" dirty="0"/>
              <a:t>GC </a:t>
            </a:r>
            <a:r>
              <a:rPr lang="ko-KR" altLang="en-US" dirty="0"/>
              <a:t>로그 분석을 통해서 적정하게 설정하면 됩니다</a:t>
            </a:r>
            <a:r>
              <a:rPr lang="en-SG" altLang="ko-KR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Java</a:t>
            </a:r>
            <a:r>
              <a:rPr lang="ko-KR" altLang="en-US" dirty="0"/>
              <a:t> </a:t>
            </a:r>
            <a:r>
              <a:rPr lang="en-SG" altLang="ko-KR" dirty="0"/>
              <a:t>heap</a:t>
            </a:r>
            <a:r>
              <a:rPr lang="ko-KR" altLang="en-US" dirty="0"/>
              <a:t> 메모리 설정은  </a:t>
            </a:r>
            <a:r>
              <a:rPr lang="en-SG" altLang="ko-KR" dirty="0"/>
              <a:t>JEUS </a:t>
            </a:r>
            <a:r>
              <a:rPr lang="ko-KR" altLang="en-US" dirty="0"/>
              <a:t>엔진과  전혀 관련이 없는 </a:t>
            </a:r>
            <a:r>
              <a:rPr lang="en-SG" altLang="ko-KR" dirty="0"/>
              <a:t>JVM(Java Virtual Machine)</a:t>
            </a:r>
            <a:r>
              <a:rPr lang="ko-KR" altLang="en-US" dirty="0"/>
              <a:t>에서의 튜닝 포인트입니다</a:t>
            </a:r>
            <a:r>
              <a:rPr lang="en-SG" altLang="ko-KR" dirty="0"/>
              <a:t>.  </a:t>
            </a:r>
            <a:r>
              <a:rPr lang="ko-KR" altLang="en-US" dirty="0"/>
              <a:t>어플리케이션 개발팀과 협의해서 적정값을 설정 하시길 바랍니다</a:t>
            </a:r>
            <a:endParaRPr lang="en-SG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JEUS </a:t>
            </a:r>
            <a:r>
              <a:rPr lang="ko-KR" altLang="en-US" dirty="0"/>
              <a:t>에서  </a:t>
            </a:r>
            <a:r>
              <a:rPr lang="en-SG" dirty="0"/>
              <a:t>Java Heap  Memory </a:t>
            </a:r>
            <a:r>
              <a:rPr lang="ko-KR" altLang="en-US" dirty="0"/>
              <a:t>설정방법</a:t>
            </a:r>
            <a:endParaRPr lang="en-SG" altLang="ko-KR" dirty="0"/>
          </a:p>
          <a:p>
            <a:pPr marL="800100" lvl="1" indent="-342900" algn="l">
              <a:buFont typeface="+mj-lt"/>
              <a:buAutoNum type="arabicPeriod"/>
            </a:pPr>
            <a:r>
              <a:rPr lang="en-SG" altLang="ko-KR" dirty="0"/>
              <a:t>domain.xml </a:t>
            </a:r>
            <a:r>
              <a:rPr lang="ko-KR" altLang="en-US" dirty="0"/>
              <a:t>에서  </a:t>
            </a:r>
            <a:endParaRPr lang="en-SG" altLang="ko-KR" dirty="0"/>
          </a:p>
          <a:p>
            <a:pPr lvl="2" algn="l"/>
            <a:r>
              <a:rPr lang="en-SG" altLang="ko-KR" dirty="0"/>
              <a:t> </a:t>
            </a:r>
            <a:r>
              <a:rPr lang="en-SG" altLang="ko-KR" sz="1000" dirty="0"/>
              <a:t>&lt;</a:t>
            </a:r>
            <a:r>
              <a:rPr lang="en-SG" altLang="ko-KR" sz="1000" dirty="0" err="1"/>
              <a:t>jvm</a:t>
            </a:r>
            <a:r>
              <a:rPr lang="en-SG" altLang="ko-KR" sz="1000" dirty="0"/>
              <a:t>-config&gt;</a:t>
            </a:r>
          </a:p>
          <a:p>
            <a:pPr lvl="2" algn="l"/>
            <a:r>
              <a:rPr lang="en-SG" altLang="ko-KR" sz="1000" dirty="0"/>
              <a:t>            &lt;</a:t>
            </a:r>
            <a:r>
              <a:rPr lang="en-SG" altLang="ko-KR" sz="1000" dirty="0" err="1"/>
              <a:t>jvm</a:t>
            </a:r>
            <a:r>
              <a:rPr lang="en-SG" altLang="ko-KR" sz="1000" dirty="0"/>
              <a:t>-option</a:t>
            </a:r>
            <a:r>
              <a:rPr lang="en-SG" altLang="ko-KR" sz="1000" b="1" dirty="0"/>
              <a:t>&gt;-Xms1024m -Xmx1024m -</a:t>
            </a:r>
            <a:r>
              <a:rPr lang="en-SG" altLang="ko-KR" sz="1000" b="1" dirty="0" err="1"/>
              <a:t>XX:MetaspaceSize</a:t>
            </a:r>
            <a:r>
              <a:rPr lang="en-SG" altLang="ko-KR" sz="1000" b="1" dirty="0"/>
              <a:t>=256m</a:t>
            </a:r>
            <a:r>
              <a:rPr lang="en-SG" altLang="ko-KR" sz="1000" dirty="0"/>
              <a:t>&lt;/</a:t>
            </a:r>
            <a:r>
              <a:rPr lang="en-SG" altLang="ko-KR" sz="1000" dirty="0" err="1"/>
              <a:t>jvm</a:t>
            </a:r>
            <a:r>
              <a:rPr lang="en-SG" altLang="ko-KR" sz="1000" dirty="0"/>
              <a:t>-option&gt;</a:t>
            </a:r>
          </a:p>
          <a:p>
            <a:pPr lvl="2" algn="l"/>
            <a:r>
              <a:rPr lang="en-SG" altLang="ko-KR" sz="1000" dirty="0"/>
              <a:t>            &lt;</a:t>
            </a:r>
            <a:r>
              <a:rPr lang="en-SG" altLang="ko-KR" sz="1000" dirty="0" err="1"/>
              <a:t>jvm</a:t>
            </a:r>
            <a:r>
              <a:rPr lang="en-SG" altLang="ko-KR" sz="1000" dirty="0"/>
              <a:t>-option&gt;-</a:t>
            </a:r>
            <a:r>
              <a:rPr lang="en-SG" altLang="ko-KR" sz="1000" dirty="0" err="1"/>
              <a:t>XX:MaxMetaspaceSize</a:t>
            </a:r>
            <a:r>
              <a:rPr lang="en-SG" altLang="ko-KR" sz="1000" dirty="0"/>
              <a:t>=256m&lt;/</a:t>
            </a:r>
            <a:r>
              <a:rPr lang="en-SG" altLang="ko-KR" sz="1000" dirty="0" err="1"/>
              <a:t>jvm</a:t>
            </a:r>
            <a:r>
              <a:rPr lang="en-SG" altLang="ko-KR" sz="1000" dirty="0"/>
              <a:t>-option&gt;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SG" altLang="ko-KR" dirty="0"/>
              <a:t>JEUS </a:t>
            </a:r>
            <a:r>
              <a:rPr lang="ko-KR" altLang="en-US" dirty="0"/>
              <a:t>엔진 재기동  </a:t>
            </a:r>
            <a:r>
              <a:rPr lang="en-SG" altLang="ko-KR" dirty="0"/>
              <a:t>:  $ </a:t>
            </a:r>
            <a:r>
              <a:rPr lang="en-SG" altLang="ko-KR" dirty="0" err="1"/>
              <a:t>msdown_kbcc</a:t>
            </a:r>
            <a:r>
              <a:rPr lang="en-SG" altLang="ko-KR" dirty="0"/>
              <a:t>; </a:t>
            </a:r>
            <a:r>
              <a:rPr lang="en-SG" altLang="ko-KR" dirty="0" err="1"/>
              <a:t>dsdown;msboot_kbcc;dsboot</a:t>
            </a:r>
            <a:endParaRPr lang="en-SG" altLang="ko-KR" dirty="0"/>
          </a:p>
          <a:p>
            <a:pPr lvl="1" algn="l"/>
            <a:endParaRPr lang="en-SG" altLang="ko-KR" dirty="0"/>
          </a:p>
        </p:txBody>
      </p:sp>
    </p:spTree>
    <p:extLst>
      <p:ext uri="{BB962C8B-B14F-4D97-AF65-F5344CB8AC3E}">
        <p14:creationId xmlns:p14="http://schemas.microsoft.com/office/powerpoint/2010/main" val="28941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4.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콘솔 재기동 안되는 현상 해결요청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(WEB/WAS)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C54D9-2BCC-4EFF-BED9-CC8BA40A21E7}"/>
              </a:ext>
            </a:extLst>
          </p:cNvPr>
          <p:cNvSpPr txBox="1"/>
          <p:nvPr/>
        </p:nvSpPr>
        <p:spPr>
          <a:xfrm>
            <a:off x="375569" y="983961"/>
            <a:ext cx="8657362" cy="3745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유감스럽게도 현재 정보로는 분석이 불가능합니다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JEUS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사용중에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hang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 걸리거나 동작에 문제가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있다면  해당 컨테이너에 대해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dump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가 원인 분석에 반드시 필요합니다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콘솔이 재기동 안된 현상이 재발할 경우 엔지니어에게  연락을 주시거나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문제가 발생하는 시점에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dump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등을 수행해서  사후 원인분석 할수 있습니다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dump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수행방법  </a:t>
            </a:r>
            <a:endParaRPr lang="en-SG" altLang="ko-KR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Webadmin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&gt; servers 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문제의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 체크한후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dump</a:t>
            </a:r>
          </a:p>
          <a:p>
            <a:pPr lvl="1"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버튼을 클릭하면  됩니다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lvl="1" algn="l">
              <a:lnSpc>
                <a:spcPct val="150000"/>
              </a:lnSpc>
            </a:pP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 dump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는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jvm.log </a:t>
            </a:r>
            <a:r>
              <a:rPr lang="ko-KR" alt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에남습니다  </a:t>
            </a:r>
            <a:r>
              <a:rPr lang="en-SG" altLang="ko-KR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SG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7632C-A1D9-43A6-9B75-E5BEE91B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861" y="2874186"/>
            <a:ext cx="4420782" cy="17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2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36DCD8-DECA-4BDE-8EE1-441AEE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SG" altLang="ko-KR" sz="2000" kern="0" dirty="0">
                <a:solidFill>
                  <a:schemeClr val="tx2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rPr>
              <a:t>5.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재기동 스크립트 전달요청   </a:t>
            </a:r>
            <a:endParaRPr kumimoji="1" lang="en-US" altLang="ko-KR" sz="2000" kern="0" dirty="0">
              <a:solidFill>
                <a:schemeClr val="tx2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7BA1EB-F426-44B4-A68A-7C2373CAC952}"/>
              </a:ext>
            </a:extLst>
          </p:cNvPr>
          <p:cNvSpPr txBox="1"/>
          <p:nvPr/>
        </p:nvSpPr>
        <p:spPr>
          <a:xfrm>
            <a:off x="459807" y="923057"/>
            <a:ext cx="816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altLang="ko-KR" dirty="0"/>
              <a:t>JEUS </a:t>
            </a:r>
            <a:r>
              <a:rPr lang="ko-KR" altLang="en-US" dirty="0"/>
              <a:t>재기동 스크립트를 사용하는 목적은 </a:t>
            </a:r>
            <a:r>
              <a:rPr lang="en-SG" altLang="ko-KR" dirty="0"/>
              <a:t>JEUS</a:t>
            </a:r>
            <a:r>
              <a:rPr lang="ko-KR" altLang="en-US" dirty="0"/>
              <a:t>엔진 부트</a:t>
            </a:r>
            <a:r>
              <a:rPr lang="en-SG" altLang="ko-KR" dirty="0"/>
              <a:t>/</a:t>
            </a:r>
            <a:r>
              <a:rPr lang="ko-KR" altLang="en-US" dirty="0"/>
              <a:t> 다운시  간단한 명령을 사용하기 위함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EEAFE-4474-41B0-BFD6-43175CFA422C}"/>
              </a:ext>
            </a:extLst>
          </p:cNvPr>
          <p:cNvSpPr txBox="1"/>
          <p:nvPr/>
        </p:nvSpPr>
        <p:spPr>
          <a:xfrm>
            <a:off x="815685" y="1767967"/>
            <a:ext cx="78662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1000" b="1" dirty="0"/>
              <a:t># </a:t>
            </a:r>
            <a:r>
              <a:rPr lang="ko-KR" altLang="en-US" sz="1000" b="1" dirty="0"/>
              <a:t>노드매니저  부트</a:t>
            </a:r>
            <a:r>
              <a:rPr lang="en-SG" altLang="ko-KR" sz="1000" b="1" dirty="0"/>
              <a:t>/</a:t>
            </a:r>
            <a:r>
              <a:rPr lang="ko-KR" altLang="en-US" sz="1000" b="1" dirty="0"/>
              <a:t>다운 </a:t>
            </a:r>
            <a:endParaRPr lang="en-SG" sz="1000" b="1" dirty="0"/>
          </a:p>
          <a:p>
            <a:pPr algn="l"/>
            <a:r>
              <a:rPr lang="en-SG" sz="1000" dirty="0"/>
              <a:t>$ cat </a:t>
            </a:r>
            <a:r>
              <a:rPr lang="en-SG" sz="1000" dirty="0" err="1"/>
              <a:t>nmboot</a:t>
            </a:r>
            <a:endParaRPr lang="en-SG" sz="1000" dirty="0"/>
          </a:p>
          <a:p>
            <a:pPr algn="l"/>
            <a:r>
              <a:rPr lang="en-SG" sz="1000" dirty="0"/>
              <a:t>LOGDATE=`date "+%</a:t>
            </a:r>
            <a:r>
              <a:rPr lang="en-SG" sz="1000" dirty="0" err="1"/>
              <a:t>y%m%d%H%M%S</a:t>
            </a:r>
            <a:r>
              <a:rPr lang="en-SG" sz="1000" dirty="0"/>
              <a:t>"`</a:t>
            </a:r>
          </a:p>
          <a:p>
            <a:pPr algn="l"/>
            <a:r>
              <a:rPr lang="en-SG" sz="1000" dirty="0" err="1"/>
              <a:t>nohup</a:t>
            </a:r>
            <a:r>
              <a:rPr lang="en-SG" sz="1000" dirty="0"/>
              <a:t> </a:t>
            </a:r>
            <a:r>
              <a:rPr lang="en-SG" sz="1000" dirty="0" err="1"/>
              <a:t>startNodeManager</a:t>
            </a:r>
            <a:r>
              <a:rPr lang="en-SG" sz="1000" dirty="0"/>
              <a:t> &gt; $JEUS_LOG_HOME/</a:t>
            </a:r>
            <a:r>
              <a:rPr lang="en-SG" sz="1000" dirty="0" err="1"/>
              <a:t>nodeManager</a:t>
            </a:r>
            <a:r>
              <a:rPr lang="en-SG" sz="1000" dirty="0"/>
              <a:t>/nm_$LOGDATE.log &amp;</a:t>
            </a:r>
          </a:p>
          <a:p>
            <a:pPr algn="l"/>
            <a:r>
              <a:rPr lang="en-SG" sz="1000" dirty="0"/>
              <a:t>$ cat </a:t>
            </a:r>
            <a:r>
              <a:rPr lang="en-SG" sz="1000" dirty="0" err="1"/>
              <a:t>nmdown</a:t>
            </a:r>
            <a:endParaRPr lang="en-SG" sz="1000" dirty="0"/>
          </a:p>
          <a:p>
            <a:pPr algn="l"/>
            <a:r>
              <a:rPr lang="en-SG" sz="1000" dirty="0" err="1"/>
              <a:t>stopNodeManager</a:t>
            </a:r>
            <a:r>
              <a:rPr lang="en-SG" sz="1000" dirty="0"/>
              <a:t> -properties $JEUS_HOME/</a:t>
            </a:r>
            <a:r>
              <a:rPr lang="en-SG" sz="1000" dirty="0" err="1"/>
              <a:t>nodemanager</a:t>
            </a:r>
            <a:r>
              <a:rPr lang="en-SG" sz="1000" dirty="0"/>
              <a:t>/jeusnm.xml</a:t>
            </a:r>
          </a:p>
          <a:p>
            <a:pPr algn="l"/>
            <a:endParaRPr lang="en-SG" sz="1000" dirty="0"/>
          </a:p>
          <a:p>
            <a:pPr algn="l"/>
            <a:r>
              <a:rPr lang="en-SG" sz="1000" b="1" dirty="0"/>
              <a:t># DAS  </a:t>
            </a:r>
            <a:r>
              <a:rPr lang="ko-KR" altLang="en-US" sz="1000" b="1" dirty="0"/>
              <a:t>부트</a:t>
            </a:r>
            <a:r>
              <a:rPr lang="en-SG" altLang="ko-KR" sz="1000" b="1" dirty="0"/>
              <a:t>/</a:t>
            </a:r>
            <a:r>
              <a:rPr lang="ko-KR" altLang="en-US" sz="1000" b="1" dirty="0"/>
              <a:t>다운</a:t>
            </a:r>
            <a:endParaRPr lang="en-SG" sz="1000" b="1" dirty="0"/>
          </a:p>
          <a:p>
            <a:pPr algn="l"/>
            <a:r>
              <a:rPr lang="en-SG" sz="1000" dirty="0"/>
              <a:t>$ cat </a:t>
            </a:r>
            <a:r>
              <a:rPr lang="en-SG" sz="1000" dirty="0" err="1"/>
              <a:t>dsboot</a:t>
            </a:r>
            <a:endParaRPr lang="en-SG" sz="1000" dirty="0"/>
          </a:p>
          <a:p>
            <a:pPr algn="l"/>
            <a:r>
              <a:rPr lang="en-SG" sz="1000" dirty="0" err="1"/>
              <a:t>startDomainAdminServer</a:t>
            </a:r>
            <a:r>
              <a:rPr lang="en-SG" sz="1000" dirty="0"/>
              <a:t> -domain $DOMAIN_NAME -u </a:t>
            </a:r>
            <a:r>
              <a:rPr lang="en-SG" sz="1000" dirty="0" err="1"/>
              <a:t>wasadmin</a:t>
            </a:r>
            <a:r>
              <a:rPr lang="en-SG" sz="1000" dirty="0"/>
              <a:t> -</a:t>
            </a:r>
            <a:r>
              <a:rPr lang="en-SG" sz="1000" dirty="0" err="1"/>
              <a:t>cachelogin</a:t>
            </a:r>
            <a:r>
              <a:rPr lang="en-SG" sz="1000" dirty="0"/>
              <a:t> -f $ENCODE_FILE</a:t>
            </a:r>
          </a:p>
          <a:p>
            <a:pPr algn="l"/>
            <a:r>
              <a:rPr lang="en-SG" sz="1000" dirty="0"/>
              <a:t>$ cat </a:t>
            </a:r>
            <a:r>
              <a:rPr lang="en-SG" sz="1000" dirty="0" err="1"/>
              <a:t>dsdown</a:t>
            </a:r>
            <a:endParaRPr lang="en-SG" sz="1000" dirty="0"/>
          </a:p>
          <a:p>
            <a:pPr algn="l"/>
            <a:r>
              <a:rPr lang="en-SG" sz="1000" dirty="0" err="1"/>
              <a:t>jeusadmin</a:t>
            </a:r>
            <a:r>
              <a:rPr lang="en-SG" sz="1000" dirty="0"/>
              <a:t> -host $DAS_URL -domain $DOMAIN_NAME -u </a:t>
            </a:r>
            <a:r>
              <a:rPr lang="en-SG" sz="1000" dirty="0" err="1"/>
              <a:t>wasadmin</a:t>
            </a:r>
            <a:r>
              <a:rPr lang="en-SG" sz="1000" dirty="0"/>
              <a:t> -</a:t>
            </a:r>
            <a:r>
              <a:rPr lang="en-SG" sz="1000" dirty="0" err="1"/>
              <a:t>cachelogin</a:t>
            </a:r>
            <a:r>
              <a:rPr lang="en-SG" sz="1000" dirty="0"/>
              <a:t> -f $ENCODE_FILE "local-shutdown -to 120“</a:t>
            </a:r>
          </a:p>
          <a:p>
            <a:pPr algn="l"/>
            <a:endParaRPr lang="en-SG" sz="1000" dirty="0"/>
          </a:p>
          <a:p>
            <a:pPr algn="l"/>
            <a:r>
              <a:rPr lang="en-SG" sz="1000" b="1" dirty="0"/>
              <a:t># Managed</a:t>
            </a:r>
            <a:r>
              <a:rPr lang="ko-KR" altLang="en-US" sz="1000" b="1" dirty="0"/>
              <a:t> </a:t>
            </a:r>
            <a:r>
              <a:rPr lang="en-SG" altLang="ko-KR" sz="1000" b="1" dirty="0"/>
              <a:t>Server  </a:t>
            </a:r>
            <a:r>
              <a:rPr lang="ko-KR" altLang="en-US" sz="1000" b="1" dirty="0"/>
              <a:t>부트</a:t>
            </a:r>
            <a:r>
              <a:rPr lang="en-SG" altLang="ko-KR" sz="1000" b="1" dirty="0"/>
              <a:t>/</a:t>
            </a:r>
            <a:r>
              <a:rPr lang="ko-KR" altLang="en-US" sz="1000" b="1" dirty="0"/>
              <a:t>다운 </a:t>
            </a:r>
            <a:endParaRPr lang="en-SG" sz="1000" b="1" dirty="0"/>
          </a:p>
          <a:p>
            <a:pPr algn="l"/>
            <a:r>
              <a:rPr lang="en-SG" sz="1000" dirty="0"/>
              <a:t>$ cat </a:t>
            </a:r>
            <a:r>
              <a:rPr lang="en-SG" sz="1000" dirty="0" err="1"/>
              <a:t>msdown_kbcc</a:t>
            </a:r>
            <a:endParaRPr lang="en-SG" sz="1000" dirty="0"/>
          </a:p>
          <a:p>
            <a:pPr algn="l"/>
            <a:r>
              <a:rPr lang="en-SG" sz="1000" dirty="0" err="1"/>
              <a:t>jeusadmin</a:t>
            </a:r>
            <a:r>
              <a:rPr lang="en-SG" sz="1000" dirty="0"/>
              <a:t> -host `hostname`:10010 -domain $DOMAIN_NAME -u </a:t>
            </a:r>
            <a:r>
              <a:rPr lang="en-SG" sz="1000" dirty="0" err="1"/>
              <a:t>wasadmin</a:t>
            </a:r>
            <a:r>
              <a:rPr lang="en-SG" sz="1000" dirty="0"/>
              <a:t> -</a:t>
            </a:r>
            <a:r>
              <a:rPr lang="en-SG" sz="1000" dirty="0" err="1"/>
              <a:t>cachelogin</a:t>
            </a:r>
            <a:r>
              <a:rPr lang="en-SG" sz="1000" dirty="0"/>
              <a:t> -f $ENCODE_FILE "local-shutdown -to 120"</a:t>
            </a:r>
          </a:p>
          <a:p>
            <a:pPr algn="l"/>
            <a:r>
              <a:rPr lang="en-SG" sz="1000" dirty="0"/>
              <a:t>$ cat </a:t>
            </a:r>
            <a:r>
              <a:rPr lang="en-SG" sz="1000" dirty="0" err="1"/>
              <a:t>msboot_kbcc</a:t>
            </a:r>
            <a:endParaRPr lang="en-SG" sz="1000" dirty="0"/>
          </a:p>
          <a:p>
            <a:pPr algn="l"/>
            <a:r>
              <a:rPr lang="en-SG" sz="1000" dirty="0" err="1"/>
              <a:t>startManagedServer</a:t>
            </a:r>
            <a:r>
              <a:rPr lang="en-SG" sz="1000" dirty="0"/>
              <a:t> -</a:t>
            </a:r>
            <a:r>
              <a:rPr lang="en-SG" sz="1000" dirty="0" err="1"/>
              <a:t>dasurl</a:t>
            </a:r>
            <a:r>
              <a:rPr lang="en-SG" sz="1000" dirty="0"/>
              <a:t> $DAS_URL -domain $DOMAIN_NAME -server </a:t>
            </a:r>
            <a:r>
              <a:rPr lang="en-SG" sz="1000" dirty="0" err="1"/>
              <a:t>kbcc</a:t>
            </a:r>
            <a:r>
              <a:rPr lang="en-SG" sz="1000" dirty="0"/>
              <a:t> -u </a:t>
            </a:r>
            <a:r>
              <a:rPr lang="en-SG" sz="1000" dirty="0" err="1"/>
              <a:t>wasadmin</a:t>
            </a:r>
            <a:r>
              <a:rPr lang="en-SG" sz="1000" dirty="0"/>
              <a:t> -</a:t>
            </a:r>
            <a:r>
              <a:rPr lang="en-SG" sz="1000" dirty="0" err="1"/>
              <a:t>cachelogin</a:t>
            </a:r>
            <a:r>
              <a:rPr lang="en-SG" sz="1000" dirty="0"/>
              <a:t> -f $ENCODE_FILE</a:t>
            </a:r>
          </a:p>
          <a:p>
            <a:pPr algn="l"/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F4F46-3CD7-4679-9207-E0CF4153D375}"/>
              </a:ext>
            </a:extLst>
          </p:cNvPr>
          <p:cNvSpPr txBox="1"/>
          <p:nvPr/>
        </p:nvSpPr>
        <p:spPr>
          <a:xfrm>
            <a:off x="791550" y="1260387"/>
            <a:ext cx="6221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기동절차  </a:t>
            </a:r>
            <a:r>
              <a:rPr lang="en-SG" altLang="ko-KR" dirty="0"/>
              <a:t>:   </a:t>
            </a:r>
            <a:r>
              <a:rPr lang="ko-KR" altLang="en-US" dirty="0"/>
              <a:t>노드매니저  </a:t>
            </a:r>
            <a:r>
              <a:rPr lang="en-SG" altLang="ko-KR" dirty="0"/>
              <a:t>-&gt;  DAS   -&gt; Managed Server (</a:t>
            </a:r>
            <a:r>
              <a:rPr lang="ko-KR" altLang="en-US" dirty="0"/>
              <a:t>컨테이너</a:t>
            </a:r>
            <a:r>
              <a:rPr lang="en-SG" altLang="ko-KR" dirty="0"/>
              <a:t>)  </a:t>
            </a:r>
            <a:r>
              <a:rPr lang="ko-KR" altLang="en-US" dirty="0"/>
              <a:t>   </a:t>
            </a:r>
            <a:endParaRPr lang="en-SG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종료절차  </a:t>
            </a:r>
            <a:r>
              <a:rPr lang="en-SG" altLang="ko-KR" dirty="0"/>
              <a:t>:   Managed Server -&gt; DAS  -&gt; </a:t>
            </a:r>
            <a:r>
              <a:rPr lang="ko-KR" altLang="en-US" dirty="0"/>
              <a:t>노드매니저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6532752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8EAECC"/>
            </a:gs>
            <a:gs pos="100000">
              <a:srgbClr val="7199BD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8575" cap="flat" cmpd="sng" algn="ctr">
              <a:solidFill>
                <a:srgbClr val="C54426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5400" dir="16200000" algn="ctr" rotWithShape="0">
                  <a:srgbClr val="C0C0C0"/>
                </a:outerShdw>
              </a:effectLst>
            </a14:hiddenEffects>
          </a:ext>
        </a:extLst>
      </a:spPr>
      <a:bodyPr vert="horz" wrap="none" lIns="72000" tIns="3600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8EAECC"/>
            </a:gs>
            <a:gs pos="100000">
              <a:srgbClr val="7199BD"/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28575" cap="flat" cmpd="sng" algn="ctr">
              <a:solidFill>
                <a:srgbClr val="C54426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5400" dir="16200000" algn="ctr" rotWithShape="0">
                  <a:srgbClr val="C0C0C0"/>
                </a:outerShdw>
              </a:effectLst>
            </a14:hiddenEffects>
          </a:ext>
        </a:extLst>
      </a:spPr>
      <a:bodyPr vert="horz" wrap="none" lIns="72000" tIns="3600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lide Master v3.0" id="{D1F31340-A093-B142-B93A-BBCE2FACD4F5}" vid="{48A075FD-FE5E-3B48-A7F1-0DB1DF97746E}"/>
    </a:ext>
  </a:ext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20863</TotalTime>
  <Words>1573</Words>
  <Application>Microsoft Office PowerPoint</Application>
  <PresentationFormat>On-screen Show (16:9)</PresentationFormat>
  <Paragraphs>158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굴림</vt:lpstr>
      <vt:lpstr>맑은 고딕</vt:lpstr>
      <vt:lpstr>Arial</vt:lpstr>
      <vt:lpstr>Arial Nova</vt:lpstr>
      <vt:lpstr>Calibri</vt:lpstr>
      <vt:lpstr>Gill Sans Nova</vt:lpstr>
      <vt:lpstr>Noto Sans</vt:lpstr>
      <vt:lpstr>Segoe UI</vt:lpstr>
      <vt:lpstr>Wingdings</vt:lpstr>
      <vt:lpstr>나눔바른고딕</vt:lpstr>
      <vt:lpstr>기본 디자인</vt:lpstr>
      <vt:lpstr>1_Office 테마</vt:lpstr>
      <vt:lpstr>Office Theme</vt:lpstr>
      <vt:lpstr>PowerPoint Presentation</vt:lpstr>
      <vt:lpstr>요구사항 </vt:lpstr>
      <vt:lpstr>1. 포트추가 </vt:lpstr>
      <vt:lpstr>1. 포트추가 - 결과 </vt:lpstr>
      <vt:lpstr>2. War 배포를 AP Class 배포 적용 </vt:lpstr>
      <vt:lpstr>2. War 배포를 AP Class 배포 적용  - 절차 </vt:lpstr>
      <vt:lpstr>3. 힙 메모리 5G (아웃오브메모리 떨어져서 얼마나 조정해야할지 협의 요청)  </vt:lpstr>
      <vt:lpstr>4. 콘솔 재기동 안되는 현상 해결요청 (WEB/WAS) </vt:lpstr>
      <vt:lpstr>5. 재기동 스크립트 전달요청   </vt:lpstr>
      <vt:lpstr>5. 재기동 스크립트 전달요청  - 스크립트 위치  </vt:lpstr>
      <vt:lpstr>6. war배포를 class 배포 전환으로 2번 서버에서만 작업 가능하도록 설정 </vt:lpstr>
      <vt:lpstr>6. war배포를 class 배포 전환으로 2번 서버에서만 작업 가능하도록 설정 </vt:lpstr>
      <vt:lpstr>7. damo 보안 모듈을 was에서 연계하도록 지원 요청</vt:lpstr>
      <vt:lpstr>7. damo 보안 모듈을 was에서 연계하도록 지원 요청 -  현재구성 상태</vt:lpstr>
      <vt:lpstr>8. 사진상의 x자로 연결 제거 class배포 진행 </vt:lpstr>
      <vt:lpstr>Thank you</vt:lpstr>
    </vt:vector>
  </TitlesOfParts>
  <Company>TmaxSoft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creator>TmaxSoft</dc:creator>
  <cp:lastModifiedBy>Jaesam Kim</cp:lastModifiedBy>
  <cp:revision>1923</cp:revision>
  <dcterms:created xsi:type="dcterms:W3CDTF">2007-07-23T01:55:59Z</dcterms:created>
  <dcterms:modified xsi:type="dcterms:W3CDTF">2021-11-13T14:11:47Z</dcterms:modified>
</cp:coreProperties>
</file>